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830" r:id="rId5"/>
  </p:sldMasterIdLst>
  <p:notesMasterIdLst>
    <p:notesMasterId r:id="rId53"/>
  </p:notesMasterIdLst>
  <p:handoutMasterIdLst>
    <p:handoutMasterId r:id="rId54"/>
  </p:handoutMasterIdLst>
  <p:sldIdLst>
    <p:sldId id="327" r:id="rId6"/>
    <p:sldId id="330" r:id="rId7"/>
    <p:sldId id="331" r:id="rId8"/>
    <p:sldId id="332" r:id="rId9"/>
    <p:sldId id="298" r:id="rId10"/>
    <p:sldId id="262" r:id="rId11"/>
    <p:sldId id="263" r:id="rId12"/>
    <p:sldId id="336" r:id="rId13"/>
    <p:sldId id="335" r:id="rId14"/>
    <p:sldId id="334" r:id="rId15"/>
    <p:sldId id="266" r:id="rId16"/>
    <p:sldId id="265" r:id="rId17"/>
    <p:sldId id="276" r:id="rId18"/>
    <p:sldId id="303" r:id="rId19"/>
    <p:sldId id="337"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33" r:id="rId37"/>
    <p:sldId id="317" r:id="rId38"/>
    <p:sldId id="294" r:id="rId39"/>
    <p:sldId id="338" r:id="rId40"/>
    <p:sldId id="318" r:id="rId41"/>
    <p:sldId id="33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75" autoAdjust="0"/>
    <p:restoredTop sz="85194" autoAdjust="0"/>
  </p:normalViewPr>
  <p:slideViewPr>
    <p:cSldViewPr snapToGrid="0" snapToObjects="1">
      <p:cViewPr varScale="1">
        <p:scale>
          <a:sx n="128" d="100"/>
          <a:sy n="128" d="100"/>
        </p:scale>
        <p:origin x="1016" y="176"/>
      </p:cViewPr>
      <p:guideLst>
        <p:guide orient="horz" pos="2160"/>
        <p:guide pos="384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 r:id="rId34" collapse="1"/>
      <p:sld r:id="rId35" collapse="1"/>
      <p:sld r:id="rId36" collapse="1"/>
      <p:sld r:id="rId37" collapse="1"/>
      <p:sld r:id="rId38" collapse="1"/>
      <p:sld r:id="rId39" collapse="1"/>
      <p:sld r:id="rId40" collapse="1"/>
      <p:sld r:id="rId41" collapse="1"/>
      <p:sld r:id="rId42" collapse="1"/>
      <p:sld r:id="rId43" collapse="1"/>
      <p:sld r:id="rId44" collapse="1"/>
      <p:sld r:id="rId45" collapse="1"/>
      <p:sld r:id="rId46" collapse="1"/>
      <p:sld r:id="rId47" collapse="1"/>
    </p:sldLst>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_rels/viewProps.xml.rels><?xml version="1.0" encoding="UTF-8" standalone="yes"?>
<Relationships xmlns="http://schemas.openxmlformats.org/package/2006/relationships"><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9" Type="http://schemas.openxmlformats.org/officeDocument/2006/relationships/slide" Target="slides/slide39.xml"/><Relationship Id="rId21" Type="http://schemas.openxmlformats.org/officeDocument/2006/relationships/slide" Target="slides/slide21.xml"/><Relationship Id="rId34" Type="http://schemas.openxmlformats.org/officeDocument/2006/relationships/slide" Target="slides/slide34.xml"/><Relationship Id="rId42" Type="http://schemas.openxmlformats.org/officeDocument/2006/relationships/slide" Target="slides/slide42.xml"/><Relationship Id="rId47" Type="http://schemas.openxmlformats.org/officeDocument/2006/relationships/slide" Target="slides/slide47.xml"/><Relationship Id="rId7" Type="http://schemas.openxmlformats.org/officeDocument/2006/relationships/slide" Target="slides/slide7.xml"/><Relationship Id="rId2" Type="http://schemas.openxmlformats.org/officeDocument/2006/relationships/slide" Target="slides/slide2.xml"/><Relationship Id="rId16" Type="http://schemas.openxmlformats.org/officeDocument/2006/relationships/slide" Target="slides/slide16.xml"/><Relationship Id="rId29" Type="http://schemas.openxmlformats.org/officeDocument/2006/relationships/slide" Target="slides/slide29.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32" Type="http://schemas.openxmlformats.org/officeDocument/2006/relationships/slide" Target="slides/slide32.xml"/><Relationship Id="rId37" Type="http://schemas.openxmlformats.org/officeDocument/2006/relationships/slide" Target="slides/slide37.xml"/><Relationship Id="rId40" Type="http://schemas.openxmlformats.org/officeDocument/2006/relationships/slide" Target="slides/slide40.xml"/><Relationship Id="rId45" Type="http://schemas.openxmlformats.org/officeDocument/2006/relationships/slide" Target="slides/slide45.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36" Type="http://schemas.openxmlformats.org/officeDocument/2006/relationships/slide" Target="slides/slide36.xml"/><Relationship Id="rId10" Type="http://schemas.openxmlformats.org/officeDocument/2006/relationships/slide" Target="slides/slide10.xml"/><Relationship Id="rId19" Type="http://schemas.openxmlformats.org/officeDocument/2006/relationships/slide" Target="slides/slide19.xml"/><Relationship Id="rId31" Type="http://schemas.openxmlformats.org/officeDocument/2006/relationships/slide" Target="slides/slide31.xml"/><Relationship Id="rId44" Type="http://schemas.openxmlformats.org/officeDocument/2006/relationships/slide" Target="slides/slide44.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 Id="rId35" Type="http://schemas.openxmlformats.org/officeDocument/2006/relationships/slide" Target="slides/slide35.xml"/><Relationship Id="rId43" Type="http://schemas.openxmlformats.org/officeDocument/2006/relationships/slide" Target="slides/slide43.xml"/><Relationship Id="rId8" Type="http://schemas.openxmlformats.org/officeDocument/2006/relationships/slide" Target="slides/slide8.xml"/><Relationship Id="rId3" Type="http://schemas.openxmlformats.org/officeDocument/2006/relationships/slide" Target="slides/slide3.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33" Type="http://schemas.openxmlformats.org/officeDocument/2006/relationships/slide" Target="slides/slide33.xml"/><Relationship Id="rId38" Type="http://schemas.openxmlformats.org/officeDocument/2006/relationships/slide" Target="slides/slide38.xml"/><Relationship Id="rId46" Type="http://schemas.openxmlformats.org/officeDocument/2006/relationships/slide" Target="slides/slide46.xml"/><Relationship Id="rId20" Type="http://schemas.openxmlformats.org/officeDocument/2006/relationships/slide" Target="slides/slide20.xml"/><Relationship Id="rId41" Type="http://schemas.openxmlformats.org/officeDocument/2006/relationships/slide" Target="slides/slide41.xml"/></Relationships>
</file>

<file path=ppt/diagrams/_rels/data4.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ata5.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10" Type="http://schemas.openxmlformats.org/officeDocument/2006/relationships/image" Target="../media/image42.svg"/><Relationship Id="rId4" Type="http://schemas.openxmlformats.org/officeDocument/2006/relationships/image" Target="../media/image36.svg"/><Relationship Id="rId9" Type="http://schemas.openxmlformats.org/officeDocument/2006/relationships/image" Target="../media/image41.png"/></Relationships>
</file>

<file path=ppt/diagrams/_rels/drawing4.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rawing5.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10" Type="http://schemas.openxmlformats.org/officeDocument/2006/relationships/image" Target="../media/image42.svg"/><Relationship Id="rId4" Type="http://schemas.openxmlformats.org/officeDocument/2006/relationships/image" Target="../media/image36.svg"/><Relationship Id="rId9" Type="http://schemas.openxmlformats.org/officeDocument/2006/relationships/image" Target="../media/image41.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3E840-08C0-4E86-81D1-4236D230E2F0}"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6BE56A15-C198-4EEE-8FAF-1449C6F56179}">
      <dgm:prSet/>
      <dgm:spPr/>
      <dgm:t>
        <a:bodyPr/>
        <a:lstStyle/>
        <a:p>
          <a:r>
            <a:rPr lang="en-US"/>
            <a:t>Executive Summary (3) </a:t>
          </a:r>
        </a:p>
      </dgm:t>
    </dgm:pt>
    <dgm:pt modelId="{A53CF90E-C5C4-4132-88FF-B3063A603D79}" type="parTrans" cxnId="{4ADFC071-12E6-46C5-A8B3-73A51701FA43}">
      <dgm:prSet/>
      <dgm:spPr/>
      <dgm:t>
        <a:bodyPr/>
        <a:lstStyle/>
        <a:p>
          <a:endParaRPr lang="en-US"/>
        </a:p>
      </dgm:t>
    </dgm:pt>
    <dgm:pt modelId="{C75337FF-4D21-4E5A-868A-859A3453C4AD}" type="sibTrans" cxnId="{4ADFC071-12E6-46C5-A8B3-73A51701FA43}">
      <dgm:prSet/>
      <dgm:spPr/>
      <dgm:t>
        <a:bodyPr/>
        <a:lstStyle/>
        <a:p>
          <a:endParaRPr lang="en-US"/>
        </a:p>
      </dgm:t>
    </dgm:pt>
    <dgm:pt modelId="{114CA9B7-8F99-4505-9A4D-939818A15CAB}">
      <dgm:prSet/>
      <dgm:spPr/>
      <dgm:t>
        <a:bodyPr/>
        <a:lstStyle/>
        <a:p>
          <a:r>
            <a:rPr lang="en-US"/>
            <a:t>Introduction (4) </a:t>
          </a:r>
        </a:p>
      </dgm:t>
    </dgm:pt>
    <dgm:pt modelId="{28700D37-EE8B-4377-9D59-271FD11DF437}" type="parTrans" cxnId="{304A5AA1-11B4-4DD4-A29A-71DFBA48165F}">
      <dgm:prSet/>
      <dgm:spPr/>
      <dgm:t>
        <a:bodyPr/>
        <a:lstStyle/>
        <a:p>
          <a:endParaRPr lang="en-US"/>
        </a:p>
      </dgm:t>
    </dgm:pt>
    <dgm:pt modelId="{55237270-299B-4EDA-8158-8807B40A2699}" type="sibTrans" cxnId="{304A5AA1-11B4-4DD4-A29A-71DFBA48165F}">
      <dgm:prSet/>
      <dgm:spPr/>
      <dgm:t>
        <a:bodyPr/>
        <a:lstStyle/>
        <a:p>
          <a:endParaRPr lang="en-US"/>
        </a:p>
      </dgm:t>
    </dgm:pt>
    <dgm:pt modelId="{B73D98E7-187B-409F-8823-FC7430F820C3}">
      <dgm:prSet/>
      <dgm:spPr/>
      <dgm:t>
        <a:bodyPr/>
        <a:lstStyle/>
        <a:p>
          <a:r>
            <a:rPr lang="en-US"/>
            <a:t>Methodology (5) </a:t>
          </a:r>
        </a:p>
      </dgm:t>
    </dgm:pt>
    <dgm:pt modelId="{5675BA9A-8788-4D53-8A4B-059C05D6D7FD}" type="parTrans" cxnId="{1D3430EF-64F5-428D-84BF-FCD8CBF17FFB}">
      <dgm:prSet/>
      <dgm:spPr/>
      <dgm:t>
        <a:bodyPr/>
        <a:lstStyle/>
        <a:p>
          <a:endParaRPr lang="en-US"/>
        </a:p>
      </dgm:t>
    </dgm:pt>
    <dgm:pt modelId="{01830729-0498-4471-9C2F-E499D2F6D03F}" type="sibTrans" cxnId="{1D3430EF-64F5-428D-84BF-FCD8CBF17FFB}">
      <dgm:prSet/>
      <dgm:spPr/>
      <dgm:t>
        <a:bodyPr/>
        <a:lstStyle/>
        <a:p>
          <a:endParaRPr lang="en-US"/>
        </a:p>
      </dgm:t>
    </dgm:pt>
    <dgm:pt modelId="{150A82BE-A9ED-43B6-8B44-9AF6FC764CD3}">
      <dgm:prSet/>
      <dgm:spPr/>
      <dgm:t>
        <a:bodyPr/>
        <a:lstStyle/>
        <a:p>
          <a:r>
            <a:rPr lang="en-US"/>
            <a:t>Results (16)</a:t>
          </a:r>
        </a:p>
      </dgm:t>
    </dgm:pt>
    <dgm:pt modelId="{798F8C18-C7A2-488C-B5AB-DE55BB38C346}" type="parTrans" cxnId="{41C2B1F5-E005-466F-9123-57F2FB60F041}">
      <dgm:prSet/>
      <dgm:spPr/>
      <dgm:t>
        <a:bodyPr/>
        <a:lstStyle/>
        <a:p>
          <a:endParaRPr lang="en-US"/>
        </a:p>
      </dgm:t>
    </dgm:pt>
    <dgm:pt modelId="{2ED756F3-29D3-4EE2-9FBB-8739F8FA8769}" type="sibTrans" cxnId="{41C2B1F5-E005-466F-9123-57F2FB60F041}">
      <dgm:prSet/>
      <dgm:spPr/>
      <dgm:t>
        <a:bodyPr/>
        <a:lstStyle/>
        <a:p>
          <a:endParaRPr lang="en-US"/>
        </a:p>
      </dgm:t>
    </dgm:pt>
    <dgm:pt modelId="{B5B8BEFA-468B-4DDD-A975-AE2039D50662}">
      <dgm:prSet/>
      <dgm:spPr/>
      <dgm:t>
        <a:bodyPr/>
        <a:lstStyle/>
        <a:p>
          <a:r>
            <a:rPr lang="en-US"/>
            <a:t>Conclusion (45)</a:t>
          </a:r>
        </a:p>
      </dgm:t>
    </dgm:pt>
    <dgm:pt modelId="{119AE84B-C8FC-4D65-B8C4-DCFA53B592A9}" type="parTrans" cxnId="{79BF00BD-8816-46CA-902A-1F11EDE233D4}">
      <dgm:prSet/>
      <dgm:spPr/>
      <dgm:t>
        <a:bodyPr/>
        <a:lstStyle/>
        <a:p>
          <a:endParaRPr lang="en-US"/>
        </a:p>
      </dgm:t>
    </dgm:pt>
    <dgm:pt modelId="{472FFCD4-87C2-446D-9342-D09CE11C1D22}" type="sibTrans" cxnId="{79BF00BD-8816-46CA-902A-1F11EDE233D4}">
      <dgm:prSet/>
      <dgm:spPr/>
      <dgm:t>
        <a:bodyPr/>
        <a:lstStyle/>
        <a:p>
          <a:endParaRPr lang="en-US"/>
        </a:p>
      </dgm:t>
    </dgm:pt>
    <dgm:pt modelId="{520716A1-4942-4AF9-ACAF-EE6215B1675B}">
      <dgm:prSet/>
      <dgm:spPr/>
      <dgm:t>
        <a:bodyPr/>
        <a:lstStyle/>
        <a:p>
          <a:r>
            <a:rPr lang="en-US"/>
            <a:t>Appendix (46)</a:t>
          </a:r>
        </a:p>
      </dgm:t>
    </dgm:pt>
    <dgm:pt modelId="{C19B25ED-9226-40FB-B8D4-416ECD33CE64}" type="parTrans" cxnId="{C76A1811-5D8C-42EC-B376-FC1465A6BE3D}">
      <dgm:prSet/>
      <dgm:spPr/>
      <dgm:t>
        <a:bodyPr/>
        <a:lstStyle/>
        <a:p>
          <a:endParaRPr lang="en-US"/>
        </a:p>
      </dgm:t>
    </dgm:pt>
    <dgm:pt modelId="{2199D394-B8F5-4F7C-93E3-78C4BA37035A}" type="sibTrans" cxnId="{C76A1811-5D8C-42EC-B376-FC1465A6BE3D}">
      <dgm:prSet/>
      <dgm:spPr/>
      <dgm:t>
        <a:bodyPr/>
        <a:lstStyle/>
        <a:p>
          <a:endParaRPr lang="en-US"/>
        </a:p>
      </dgm:t>
    </dgm:pt>
    <dgm:pt modelId="{B5AFAAD7-40DC-6B48-980C-4DAC2FC647CD}" type="pres">
      <dgm:prSet presAssocID="{0133E840-08C0-4E86-81D1-4236D230E2F0}" presName="vert0" presStyleCnt="0">
        <dgm:presLayoutVars>
          <dgm:dir/>
          <dgm:animOne val="branch"/>
          <dgm:animLvl val="lvl"/>
        </dgm:presLayoutVars>
      </dgm:prSet>
      <dgm:spPr/>
    </dgm:pt>
    <dgm:pt modelId="{3615D52F-16D5-BA41-B5DA-0D66302A2234}" type="pres">
      <dgm:prSet presAssocID="{6BE56A15-C198-4EEE-8FAF-1449C6F56179}" presName="thickLine" presStyleLbl="alignNode1" presStyleIdx="0" presStyleCnt="6"/>
      <dgm:spPr/>
    </dgm:pt>
    <dgm:pt modelId="{69D5EFF5-7AB0-A84B-BAD2-4EF637F68BCB}" type="pres">
      <dgm:prSet presAssocID="{6BE56A15-C198-4EEE-8FAF-1449C6F56179}" presName="horz1" presStyleCnt="0"/>
      <dgm:spPr/>
    </dgm:pt>
    <dgm:pt modelId="{9CFF6CE2-F4DB-694A-8A88-C688CD14EB3E}" type="pres">
      <dgm:prSet presAssocID="{6BE56A15-C198-4EEE-8FAF-1449C6F56179}" presName="tx1" presStyleLbl="revTx" presStyleIdx="0" presStyleCnt="6"/>
      <dgm:spPr/>
    </dgm:pt>
    <dgm:pt modelId="{7AD43C19-DD2D-CD4D-8728-B5390B919E83}" type="pres">
      <dgm:prSet presAssocID="{6BE56A15-C198-4EEE-8FAF-1449C6F56179}" presName="vert1" presStyleCnt="0"/>
      <dgm:spPr/>
    </dgm:pt>
    <dgm:pt modelId="{26C7BA8D-71D1-474E-A318-87FCF5DDD9A7}" type="pres">
      <dgm:prSet presAssocID="{114CA9B7-8F99-4505-9A4D-939818A15CAB}" presName="thickLine" presStyleLbl="alignNode1" presStyleIdx="1" presStyleCnt="6"/>
      <dgm:spPr/>
    </dgm:pt>
    <dgm:pt modelId="{C758952F-B645-A440-B6DB-E45CED3E523F}" type="pres">
      <dgm:prSet presAssocID="{114CA9B7-8F99-4505-9A4D-939818A15CAB}" presName="horz1" presStyleCnt="0"/>
      <dgm:spPr/>
    </dgm:pt>
    <dgm:pt modelId="{4645A181-E3A1-3545-B363-EB15CE1D2498}" type="pres">
      <dgm:prSet presAssocID="{114CA9B7-8F99-4505-9A4D-939818A15CAB}" presName="tx1" presStyleLbl="revTx" presStyleIdx="1" presStyleCnt="6"/>
      <dgm:spPr/>
    </dgm:pt>
    <dgm:pt modelId="{33E6FD17-16A5-A04C-B122-D2721F95AD47}" type="pres">
      <dgm:prSet presAssocID="{114CA9B7-8F99-4505-9A4D-939818A15CAB}" presName="vert1" presStyleCnt="0"/>
      <dgm:spPr/>
    </dgm:pt>
    <dgm:pt modelId="{11AFF909-520E-D741-9351-D6BF68330C2A}" type="pres">
      <dgm:prSet presAssocID="{B73D98E7-187B-409F-8823-FC7430F820C3}" presName="thickLine" presStyleLbl="alignNode1" presStyleIdx="2" presStyleCnt="6"/>
      <dgm:spPr/>
    </dgm:pt>
    <dgm:pt modelId="{D34568F6-6A4E-3446-B7CB-2E7CBC3141BC}" type="pres">
      <dgm:prSet presAssocID="{B73D98E7-187B-409F-8823-FC7430F820C3}" presName="horz1" presStyleCnt="0"/>
      <dgm:spPr/>
    </dgm:pt>
    <dgm:pt modelId="{5E4B894D-78F9-B941-B007-33C6F3037588}" type="pres">
      <dgm:prSet presAssocID="{B73D98E7-187B-409F-8823-FC7430F820C3}" presName="tx1" presStyleLbl="revTx" presStyleIdx="2" presStyleCnt="6"/>
      <dgm:spPr/>
    </dgm:pt>
    <dgm:pt modelId="{CFB27B4B-C608-9D45-BD4F-1E4906664571}" type="pres">
      <dgm:prSet presAssocID="{B73D98E7-187B-409F-8823-FC7430F820C3}" presName="vert1" presStyleCnt="0"/>
      <dgm:spPr/>
    </dgm:pt>
    <dgm:pt modelId="{A25FC872-DF87-9146-8766-16C7B37C264A}" type="pres">
      <dgm:prSet presAssocID="{150A82BE-A9ED-43B6-8B44-9AF6FC764CD3}" presName="thickLine" presStyleLbl="alignNode1" presStyleIdx="3" presStyleCnt="6"/>
      <dgm:spPr/>
    </dgm:pt>
    <dgm:pt modelId="{E4BB66C8-8940-E54C-81A5-28845E562AA1}" type="pres">
      <dgm:prSet presAssocID="{150A82BE-A9ED-43B6-8B44-9AF6FC764CD3}" presName="horz1" presStyleCnt="0"/>
      <dgm:spPr/>
    </dgm:pt>
    <dgm:pt modelId="{07403B4B-E64F-A246-B2FD-9B2D2FBC996F}" type="pres">
      <dgm:prSet presAssocID="{150A82BE-A9ED-43B6-8B44-9AF6FC764CD3}" presName="tx1" presStyleLbl="revTx" presStyleIdx="3" presStyleCnt="6"/>
      <dgm:spPr/>
    </dgm:pt>
    <dgm:pt modelId="{530D23BE-1D30-214F-9CAB-C4654E5A839A}" type="pres">
      <dgm:prSet presAssocID="{150A82BE-A9ED-43B6-8B44-9AF6FC764CD3}" presName="vert1" presStyleCnt="0"/>
      <dgm:spPr/>
    </dgm:pt>
    <dgm:pt modelId="{FA3AC52E-021E-B94A-A8E9-5532B8FE40ED}" type="pres">
      <dgm:prSet presAssocID="{B5B8BEFA-468B-4DDD-A975-AE2039D50662}" presName="thickLine" presStyleLbl="alignNode1" presStyleIdx="4" presStyleCnt="6"/>
      <dgm:spPr/>
    </dgm:pt>
    <dgm:pt modelId="{C4397BAB-8F73-6548-A230-9E5BDE003ADB}" type="pres">
      <dgm:prSet presAssocID="{B5B8BEFA-468B-4DDD-A975-AE2039D50662}" presName="horz1" presStyleCnt="0"/>
      <dgm:spPr/>
    </dgm:pt>
    <dgm:pt modelId="{639DC952-A53F-6249-AEA1-31953A107906}" type="pres">
      <dgm:prSet presAssocID="{B5B8BEFA-468B-4DDD-A975-AE2039D50662}" presName="tx1" presStyleLbl="revTx" presStyleIdx="4" presStyleCnt="6"/>
      <dgm:spPr/>
    </dgm:pt>
    <dgm:pt modelId="{441FC9E9-1ABB-E044-962F-45459730FBD5}" type="pres">
      <dgm:prSet presAssocID="{B5B8BEFA-468B-4DDD-A975-AE2039D50662}" presName="vert1" presStyleCnt="0"/>
      <dgm:spPr/>
    </dgm:pt>
    <dgm:pt modelId="{E434AE64-AD1A-294F-A269-C452FA9B22FA}" type="pres">
      <dgm:prSet presAssocID="{520716A1-4942-4AF9-ACAF-EE6215B1675B}" presName="thickLine" presStyleLbl="alignNode1" presStyleIdx="5" presStyleCnt="6"/>
      <dgm:spPr/>
    </dgm:pt>
    <dgm:pt modelId="{FAFB0B26-81C5-1C4B-ADD2-8E0262777642}" type="pres">
      <dgm:prSet presAssocID="{520716A1-4942-4AF9-ACAF-EE6215B1675B}" presName="horz1" presStyleCnt="0"/>
      <dgm:spPr/>
    </dgm:pt>
    <dgm:pt modelId="{4A9E28E9-B1F7-FB46-9DA8-AFF3FC190587}" type="pres">
      <dgm:prSet presAssocID="{520716A1-4942-4AF9-ACAF-EE6215B1675B}" presName="tx1" presStyleLbl="revTx" presStyleIdx="5" presStyleCnt="6"/>
      <dgm:spPr/>
    </dgm:pt>
    <dgm:pt modelId="{BCB4DB7C-2E6E-794E-94CB-D2FB8E293CC9}" type="pres">
      <dgm:prSet presAssocID="{520716A1-4942-4AF9-ACAF-EE6215B1675B}" presName="vert1" presStyleCnt="0"/>
      <dgm:spPr/>
    </dgm:pt>
  </dgm:ptLst>
  <dgm:cxnLst>
    <dgm:cxn modelId="{C76A1811-5D8C-42EC-B376-FC1465A6BE3D}" srcId="{0133E840-08C0-4E86-81D1-4236D230E2F0}" destId="{520716A1-4942-4AF9-ACAF-EE6215B1675B}" srcOrd="5" destOrd="0" parTransId="{C19B25ED-9226-40FB-B8D4-416ECD33CE64}" sibTransId="{2199D394-B8F5-4F7C-93E3-78C4BA37035A}"/>
    <dgm:cxn modelId="{8DDEE966-DDCB-EC4B-8035-40A786EB4E56}" type="presOf" srcId="{150A82BE-A9ED-43B6-8B44-9AF6FC764CD3}" destId="{07403B4B-E64F-A246-B2FD-9B2D2FBC996F}" srcOrd="0" destOrd="0" presId="urn:microsoft.com/office/officeart/2008/layout/LinedList"/>
    <dgm:cxn modelId="{D84BE869-C0C6-6C4E-B1E2-2CD549FF4452}" type="presOf" srcId="{520716A1-4942-4AF9-ACAF-EE6215B1675B}" destId="{4A9E28E9-B1F7-FB46-9DA8-AFF3FC190587}" srcOrd="0" destOrd="0" presId="urn:microsoft.com/office/officeart/2008/layout/LinedList"/>
    <dgm:cxn modelId="{DD65146B-35B1-CB45-B86F-300F6355FBFA}" type="presOf" srcId="{B73D98E7-187B-409F-8823-FC7430F820C3}" destId="{5E4B894D-78F9-B941-B007-33C6F3037588}" srcOrd="0" destOrd="0" presId="urn:microsoft.com/office/officeart/2008/layout/LinedList"/>
    <dgm:cxn modelId="{4ADFC071-12E6-46C5-A8B3-73A51701FA43}" srcId="{0133E840-08C0-4E86-81D1-4236D230E2F0}" destId="{6BE56A15-C198-4EEE-8FAF-1449C6F56179}" srcOrd="0" destOrd="0" parTransId="{A53CF90E-C5C4-4132-88FF-B3063A603D79}" sibTransId="{C75337FF-4D21-4E5A-868A-859A3453C4AD}"/>
    <dgm:cxn modelId="{9A5C8981-FA80-DF46-94BD-76555B55312D}" type="presOf" srcId="{114CA9B7-8F99-4505-9A4D-939818A15CAB}" destId="{4645A181-E3A1-3545-B363-EB15CE1D2498}" srcOrd="0" destOrd="0" presId="urn:microsoft.com/office/officeart/2008/layout/LinedList"/>
    <dgm:cxn modelId="{304A5AA1-11B4-4DD4-A29A-71DFBA48165F}" srcId="{0133E840-08C0-4E86-81D1-4236D230E2F0}" destId="{114CA9B7-8F99-4505-9A4D-939818A15CAB}" srcOrd="1" destOrd="0" parTransId="{28700D37-EE8B-4377-9D59-271FD11DF437}" sibTransId="{55237270-299B-4EDA-8158-8807B40A2699}"/>
    <dgm:cxn modelId="{CFD391A6-FAA4-0D49-9063-473139663D86}" type="presOf" srcId="{B5B8BEFA-468B-4DDD-A975-AE2039D50662}" destId="{639DC952-A53F-6249-AEA1-31953A107906}" srcOrd="0" destOrd="0" presId="urn:microsoft.com/office/officeart/2008/layout/LinedList"/>
    <dgm:cxn modelId="{79BF00BD-8816-46CA-902A-1F11EDE233D4}" srcId="{0133E840-08C0-4E86-81D1-4236D230E2F0}" destId="{B5B8BEFA-468B-4DDD-A975-AE2039D50662}" srcOrd="4" destOrd="0" parTransId="{119AE84B-C8FC-4D65-B8C4-DCFA53B592A9}" sibTransId="{472FFCD4-87C2-446D-9342-D09CE11C1D22}"/>
    <dgm:cxn modelId="{F3E404BF-9C67-C14F-A4DC-A85D7D87268A}" type="presOf" srcId="{0133E840-08C0-4E86-81D1-4236D230E2F0}" destId="{B5AFAAD7-40DC-6B48-980C-4DAC2FC647CD}" srcOrd="0" destOrd="0" presId="urn:microsoft.com/office/officeart/2008/layout/LinedList"/>
    <dgm:cxn modelId="{BEA9DCC5-A3C3-5F45-899C-AED6E7621708}" type="presOf" srcId="{6BE56A15-C198-4EEE-8FAF-1449C6F56179}" destId="{9CFF6CE2-F4DB-694A-8A88-C688CD14EB3E}" srcOrd="0" destOrd="0" presId="urn:microsoft.com/office/officeart/2008/layout/LinedList"/>
    <dgm:cxn modelId="{1D3430EF-64F5-428D-84BF-FCD8CBF17FFB}" srcId="{0133E840-08C0-4E86-81D1-4236D230E2F0}" destId="{B73D98E7-187B-409F-8823-FC7430F820C3}" srcOrd="2" destOrd="0" parTransId="{5675BA9A-8788-4D53-8A4B-059C05D6D7FD}" sibTransId="{01830729-0498-4471-9C2F-E499D2F6D03F}"/>
    <dgm:cxn modelId="{41C2B1F5-E005-466F-9123-57F2FB60F041}" srcId="{0133E840-08C0-4E86-81D1-4236D230E2F0}" destId="{150A82BE-A9ED-43B6-8B44-9AF6FC764CD3}" srcOrd="3" destOrd="0" parTransId="{798F8C18-C7A2-488C-B5AB-DE55BB38C346}" sibTransId="{2ED756F3-29D3-4EE2-9FBB-8739F8FA8769}"/>
    <dgm:cxn modelId="{C436A895-8D20-CD42-8598-327795BC6F01}" type="presParOf" srcId="{B5AFAAD7-40DC-6B48-980C-4DAC2FC647CD}" destId="{3615D52F-16D5-BA41-B5DA-0D66302A2234}" srcOrd="0" destOrd="0" presId="urn:microsoft.com/office/officeart/2008/layout/LinedList"/>
    <dgm:cxn modelId="{F9C9659A-E2BB-7742-8F0A-097202045820}" type="presParOf" srcId="{B5AFAAD7-40DC-6B48-980C-4DAC2FC647CD}" destId="{69D5EFF5-7AB0-A84B-BAD2-4EF637F68BCB}" srcOrd="1" destOrd="0" presId="urn:microsoft.com/office/officeart/2008/layout/LinedList"/>
    <dgm:cxn modelId="{EC1C52E0-41E1-FD44-B284-CE8AA712A451}" type="presParOf" srcId="{69D5EFF5-7AB0-A84B-BAD2-4EF637F68BCB}" destId="{9CFF6CE2-F4DB-694A-8A88-C688CD14EB3E}" srcOrd="0" destOrd="0" presId="urn:microsoft.com/office/officeart/2008/layout/LinedList"/>
    <dgm:cxn modelId="{225E6928-5558-E140-BEBD-F3C0A5BC97C2}" type="presParOf" srcId="{69D5EFF5-7AB0-A84B-BAD2-4EF637F68BCB}" destId="{7AD43C19-DD2D-CD4D-8728-B5390B919E83}" srcOrd="1" destOrd="0" presId="urn:microsoft.com/office/officeart/2008/layout/LinedList"/>
    <dgm:cxn modelId="{709F72A5-25F2-674B-B0EC-A6579FEB8CE6}" type="presParOf" srcId="{B5AFAAD7-40DC-6B48-980C-4DAC2FC647CD}" destId="{26C7BA8D-71D1-474E-A318-87FCF5DDD9A7}" srcOrd="2" destOrd="0" presId="urn:microsoft.com/office/officeart/2008/layout/LinedList"/>
    <dgm:cxn modelId="{5B60AB5D-2226-134B-8A3F-3C2F4591B2A3}" type="presParOf" srcId="{B5AFAAD7-40DC-6B48-980C-4DAC2FC647CD}" destId="{C758952F-B645-A440-B6DB-E45CED3E523F}" srcOrd="3" destOrd="0" presId="urn:microsoft.com/office/officeart/2008/layout/LinedList"/>
    <dgm:cxn modelId="{A9A9C106-FC4F-EB49-9082-8567A8F914DA}" type="presParOf" srcId="{C758952F-B645-A440-B6DB-E45CED3E523F}" destId="{4645A181-E3A1-3545-B363-EB15CE1D2498}" srcOrd="0" destOrd="0" presId="urn:microsoft.com/office/officeart/2008/layout/LinedList"/>
    <dgm:cxn modelId="{D0B266ED-DE7D-6844-B5E7-186965527380}" type="presParOf" srcId="{C758952F-B645-A440-B6DB-E45CED3E523F}" destId="{33E6FD17-16A5-A04C-B122-D2721F95AD47}" srcOrd="1" destOrd="0" presId="urn:microsoft.com/office/officeart/2008/layout/LinedList"/>
    <dgm:cxn modelId="{30E36CB4-5F49-3F46-8872-94E463D38D63}" type="presParOf" srcId="{B5AFAAD7-40DC-6B48-980C-4DAC2FC647CD}" destId="{11AFF909-520E-D741-9351-D6BF68330C2A}" srcOrd="4" destOrd="0" presId="urn:microsoft.com/office/officeart/2008/layout/LinedList"/>
    <dgm:cxn modelId="{6EE60F48-80A2-9D43-A43A-245462F06FB8}" type="presParOf" srcId="{B5AFAAD7-40DC-6B48-980C-4DAC2FC647CD}" destId="{D34568F6-6A4E-3446-B7CB-2E7CBC3141BC}" srcOrd="5" destOrd="0" presId="urn:microsoft.com/office/officeart/2008/layout/LinedList"/>
    <dgm:cxn modelId="{05D52DEB-E074-8343-A73A-55AD404327D7}" type="presParOf" srcId="{D34568F6-6A4E-3446-B7CB-2E7CBC3141BC}" destId="{5E4B894D-78F9-B941-B007-33C6F3037588}" srcOrd="0" destOrd="0" presId="urn:microsoft.com/office/officeart/2008/layout/LinedList"/>
    <dgm:cxn modelId="{14FA2F74-EC20-EC4E-92A1-4532EF31A180}" type="presParOf" srcId="{D34568F6-6A4E-3446-B7CB-2E7CBC3141BC}" destId="{CFB27B4B-C608-9D45-BD4F-1E4906664571}" srcOrd="1" destOrd="0" presId="urn:microsoft.com/office/officeart/2008/layout/LinedList"/>
    <dgm:cxn modelId="{6E50A577-857F-704A-A5BB-87A78F9805F9}" type="presParOf" srcId="{B5AFAAD7-40DC-6B48-980C-4DAC2FC647CD}" destId="{A25FC872-DF87-9146-8766-16C7B37C264A}" srcOrd="6" destOrd="0" presId="urn:microsoft.com/office/officeart/2008/layout/LinedList"/>
    <dgm:cxn modelId="{0C8E36B3-59E0-0A4F-B94C-7797E736496B}" type="presParOf" srcId="{B5AFAAD7-40DC-6B48-980C-4DAC2FC647CD}" destId="{E4BB66C8-8940-E54C-81A5-28845E562AA1}" srcOrd="7" destOrd="0" presId="urn:microsoft.com/office/officeart/2008/layout/LinedList"/>
    <dgm:cxn modelId="{A0D9C496-C3AF-9048-AD47-E17205334D50}" type="presParOf" srcId="{E4BB66C8-8940-E54C-81A5-28845E562AA1}" destId="{07403B4B-E64F-A246-B2FD-9B2D2FBC996F}" srcOrd="0" destOrd="0" presId="urn:microsoft.com/office/officeart/2008/layout/LinedList"/>
    <dgm:cxn modelId="{6DE1A406-68A8-3A4E-B0D5-2A0E1C5CF6EA}" type="presParOf" srcId="{E4BB66C8-8940-E54C-81A5-28845E562AA1}" destId="{530D23BE-1D30-214F-9CAB-C4654E5A839A}" srcOrd="1" destOrd="0" presId="urn:microsoft.com/office/officeart/2008/layout/LinedList"/>
    <dgm:cxn modelId="{C0F61C95-CBF6-8544-8B0D-B86930234F5E}" type="presParOf" srcId="{B5AFAAD7-40DC-6B48-980C-4DAC2FC647CD}" destId="{FA3AC52E-021E-B94A-A8E9-5532B8FE40ED}" srcOrd="8" destOrd="0" presId="urn:microsoft.com/office/officeart/2008/layout/LinedList"/>
    <dgm:cxn modelId="{97949A14-67B9-4A42-AB57-F837B205F482}" type="presParOf" srcId="{B5AFAAD7-40DC-6B48-980C-4DAC2FC647CD}" destId="{C4397BAB-8F73-6548-A230-9E5BDE003ADB}" srcOrd="9" destOrd="0" presId="urn:microsoft.com/office/officeart/2008/layout/LinedList"/>
    <dgm:cxn modelId="{9378AC35-05D4-5B4C-B482-C2ABADEA26D0}" type="presParOf" srcId="{C4397BAB-8F73-6548-A230-9E5BDE003ADB}" destId="{639DC952-A53F-6249-AEA1-31953A107906}" srcOrd="0" destOrd="0" presId="urn:microsoft.com/office/officeart/2008/layout/LinedList"/>
    <dgm:cxn modelId="{FEC67B5F-5443-644F-9D6A-E57C081313FE}" type="presParOf" srcId="{C4397BAB-8F73-6548-A230-9E5BDE003ADB}" destId="{441FC9E9-1ABB-E044-962F-45459730FBD5}" srcOrd="1" destOrd="0" presId="urn:microsoft.com/office/officeart/2008/layout/LinedList"/>
    <dgm:cxn modelId="{BA724D9A-D471-3448-858C-0126CD00609F}" type="presParOf" srcId="{B5AFAAD7-40DC-6B48-980C-4DAC2FC647CD}" destId="{E434AE64-AD1A-294F-A269-C452FA9B22FA}" srcOrd="10" destOrd="0" presId="urn:microsoft.com/office/officeart/2008/layout/LinedList"/>
    <dgm:cxn modelId="{3554C617-15C8-8B4F-A41E-9A79481D2B0C}" type="presParOf" srcId="{B5AFAAD7-40DC-6B48-980C-4DAC2FC647CD}" destId="{FAFB0B26-81C5-1C4B-ADD2-8E0262777642}" srcOrd="11" destOrd="0" presId="urn:microsoft.com/office/officeart/2008/layout/LinedList"/>
    <dgm:cxn modelId="{0BFF77C9-77DB-3C42-BA17-24E803E27DD3}" type="presParOf" srcId="{FAFB0B26-81C5-1C4B-ADD2-8E0262777642}" destId="{4A9E28E9-B1F7-FB46-9DA8-AFF3FC190587}" srcOrd="0" destOrd="0" presId="urn:microsoft.com/office/officeart/2008/layout/LinedList"/>
    <dgm:cxn modelId="{3DB051CE-2077-1F44-9367-0EDBAA7FB3F0}" type="presParOf" srcId="{FAFB0B26-81C5-1C4B-ADD2-8E0262777642}" destId="{BCB4DB7C-2E6E-794E-94CB-D2FB8E293CC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A50155-8736-4781-89FC-0FD53E04ED8F}"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4EBBBCEB-114E-4043-9D5A-E972404FEC50}">
      <dgm:prSet/>
      <dgm:spPr/>
      <dgm:t>
        <a:bodyPr/>
        <a:lstStyle/>
        <a:p>
          <a:r>
            <a:rPr lang="fr-FR" b="0" i="0"/>
            <a:t>The raw dataset was acquired via a public SpaceX API and supplemented with information from Wikipedia. Subsequent data cleansing procedures were implemented to isolate Falcon 9 launches and eliminate any missing values. An additional column, titled 'Outcome', was incorporated into the dataset, containing Boolean values to distinguish successful launches from unsuccessful ones</a:t>
          </a:r>
          <a:endParaRPr lang="en-US"/>
        </a:p>
      </dgm:t>
    </dgm:pt>
    <dgm:pt modelId="{1B36C064-5E0A-4500-A7CB-DF186F83BCCD}" type="parTrans" cxnId="{E9AEABDD-F0A8-488A-8480-28444F5D4BC6}">
      <dgm:prSet/>
      <dgm:spPr/>
      <dgm:t>
        <a:bodyPr/>
        <a:lstStyle/>
        <a:p>
          <a:endParaRPr lang="en-US"/>
        </a:p>
      </dgm:t>
    </dgm:pt>
    <dgm:pt modelId="{92E5258D-D48B-4FE3-B63C-2C0A6EFAF44F}" type="sibTrans" cxnId="{E9AEABDD-F0A8-488A-8480-28444F5D4BC6}">
      <dgm:prSet/>
      <dgm:spPr/>
      <dgm:t>
        <a:bodyPr/>
        <a:lstStyle/>
        <a:p>
          <a:endParaRPr lang="en-US"/>
        </a:p>
      </dgm:t>
    </dgm:pt>
    <dgm:pt modelId="{89D71B5B-BF36-4EAE-8C01-718B0036ED4A}">
      <dgm:prSet/>
      <dgm:spPr/>
      <dgm:t>
        <a:bodyPr/>
        <a:lstStyle/>
        <a:p>
          <a:r>
            <a:rPr lang="fr-FR" b="0" i="0"/>
            <a:t>This refined and processed dataset underwent preliminary exploration through the utilization of basic scatter, bar, and line plots. Further in-depth analysis was conducted using Structured Query Language (SQL) and advanced visual analytic platforms such as Folium and Plotly</a:t>
          </a:r>
          <a:endParaRPr lang="en-US"/>
        </a:p>
      </dgm:t>
    </dgm:pt>
    <dgm:pt modelId="{6BC08456-095C-4E62-A33E-976C9A4EC050}" type="parTrans" cxnId="{E3DF90DF-1489-4A14-AEEB-9FDD147CB2BA}">
      <dgm:prSet/>
      <dgm:spPr/>
      <dgm:t>
        <a:bodyPr/>
        <a:lstStyle/>
        <a:p>
          <a:endParaRPr lang="en-US"/>
        </a:p>
      </dgm:t>
    </dgm:pt>
    <dgm:pt modelId="{0BCC10EB-5764-4E33-9EDA-9D449308C9CA}" type="sibTrans" cxnId="{E3DF90DF-1489-4A14-AEEB-9FDD147CB2BA}">
      <dgm:prSet/>
      <dgm:spPr/>
      <dgm:t>
        <a:bodyPr/>
        <a:lstStyle/>
        <a:p>
          <a:endParaRPr lang="en-US"/>
        </a:p>
      </dgm:t>
    </dgm:pt>
    <dgm:pt modelId="{15C4E539-1360-457C-ACD8-64EC74836935}">
      <dgm:prSet/>
      <dgm:spPr/>
      <dgm:t>
        <a:bodyPr/>
        <a:lstStyle/>
        <a:p>
          <a:r>
            <a:rPr lang="fr-FR" b="0" i="0"/>
            <a:t>Categorical variables within the dataset were binarized through the application of one-hot encoding. Subsequently, the data was standardized and partitioned into training and testing sets. These training sets were utilized to train an array of machine learning models</a:t>
          </a:r>
          <a:endParaRPr lang="en-US"/>
        </a:p>
      </dgm:t>
    </dgm:pt>
    <dgm:pt modelId="{65165B96-8CCB-44E1-849C-A8EF6EC6A2A5}" type="parTrans" cxnId="{D60D3EAB-2D7F-464A-AD79-D38F534AAC5D}">
      <dgm:prSet/>
      <dgm:spPr/>
      <dgm:t>
        <a:bodyPr/>
        <a:lstStyle/>
        <a:p>
          <a:endParaRPr lang="en-US"/>
        </a:p>
      </dgm:t>
    </dgm:pt>
    <dgm:pt modelId="{C5491B4D-E9A6-48F0-AAC1-2D225B2C0705}" type="sibTrans" cxnId="{D60D3EAB-2D7F-464A-AD79-D38F534AAC5D}">
      <dgm:prSet/>
      <dgm:spPr/>
      <dgm:t>
        <a:bodyPr/>
        <a:lstStyle/>
        <a:p>
          <a:endParaRPr lang="en-US"/>
        </a:p>
      </dgm:t>
    </dgm:pt>
    <dgm:pt modelId="{8BAD66CD-E58A-4323-A329-7D6E037ECEC7}">
      <dgm:prSet/>
      <dgm:spPr/>
      <dgm:t>
        <a:bodyPr/>
        <a:lstStyle/>
        <a:p>
          <a:r>
            <a:rPr lang="fr-FR" b="0" i="0" dirty="0"/>
            <a:t>The </a:t>
          </a:r>
          <a:r>
            <a:rPr lang="fr-FR" b="0" i="0" dirty="0" err="1"/>
            <a:t>employed</a:t>
          </a:r>
          <a:r>
            <a:rPr lang="fr-FR" b="0" i="0" dirty="0"/>
            <a:t> </a:t>
          </a:r>
          <a:r>
            <a:rPr lang="fr-FR" b="0" i="0" dirty="0" err="1"/>
            <a:t>models</a:t>
          </a:r>
          <a:r>
            <a:rPr lang="fr-FR" b="0" i="0" dirty="0"/>
            <a:t> </a:t>
          </a:r>
          <a:r>
            <a:rPr lang="fr-FR" b="0" i="0" dirty="0" err="1"/>
            <a:t>encompassed</a:t>
          </a:r>
          <a:r>
            <a:rPr lang="fr-FR" b="0" i="0" dirty="0"/>
            <a:t> </a:t>
          </a:r>
          <a:r>
            <a:rPr lang="fr-FR" b="0" i="0" dirty="0" err="1"/>
            <a:t>Logistic</a:t>
          </a:r>
          <a:r>
            <a:rPr lang="fr-FR" b="0" i="0" dirty="0"/>
            <a:t> </a:t>
          </a:r>
          <a:r>
            <a:rPr lang="fr-FR" b="0" i="0" dirty="0" err="1"/>
            <a:t>Regression</a:t>
          </a:r>
          <a:r>
            <a:rPr lang="fr-FR" b="0" i="0" dirty="0"/>
            <a:t>, Support </a:t>
          </a:r>
          <a:r>
            <a:rPr lang="fr-FR" b="0" i="0" dirty="0" err="1"/>
            <a:t>Vector</a:t>
          </a:r>
          <a:r>
            <a:rPr lang="fr-FR" b="0" i="0" dirty="0"/>
            <a:t> Machine, </a:t>
          </a:r>
          <a:r>
            <a:rPr lang="fr-FR" b="0" i="0" dirty="0" err="1"/>
            <a:t>Decision</a:t>
          </a:r>
          <a:r>
            <a:rPr lang="fr-FR" b="0" i="0" dirty="0"/>
            <a:t> </a:t>
          </a:r>
          <a:r>
            <a:rPr lang="fr-FR" b="0" i="0" dirty="0" err="1"/>
            <a:t>Tree</a:t>
          </a:r>
          <a:r>
            <a:rPr lang="fr-FR" b="0" i="0" dirty="0"/>
            <a:t> Classifier, and K </a:t>
          </a:r>
          <a:r>
            <a:rPr lang="fr-FR" b="0" i="0" dirty="0" err="1"/>
            <a:t>Nearest</a:t>
          </a:r>
          <a:r>
            <a:rPr lang="fr-FR" b="0" i="0" dirty="0"/>
            <a:t> Neighbors. All </a:t>
          </a:r>
          <a:r>
            <a:rPr lang="fr-FR" b="0" i="0" dirty="0" err="1"/>
            <a:t>models</a:t>
          </a:r>
          <a:r>
            <a:rPr lang="fr-FR" b="0" i="0" dirty="0"/>
            <a:t> </a:t>
          </a:r>
          <a:r>
            <a:rPr lang="fr-FR" b="0" i="0" dirty="0" err="1"/>
            <a:t>demonstrated</a:t>
          </a:r>
          <a:r>
            <a:rPr lang="fr-FR" b="0" i="0" dirty="0"/>
            <a:t> a comparable test set </a:t>
          </a:r>
          <a:r>
            <a:rPr lang="fr-FR" b="0" i="0" dirty="0" err="1"/>
            <a:t>accuracy</a:t>
          </a:r>
          <a:r>
            <a:rPr lang="fr-FR" b="0" i="0" dirty="0"/>
            <a:t> of </a:t>
          </a:r>
          <a:r>
            <a:rPr lang="fr-FR" b="0" i="0" dirty="0" err="1"/>
            <a:t>approximately</a:t>
          </a:r>
          <a:r>
            <a:rPr lang="fr-FR" b="0" i="0" dirty="0"/>
            <a:t> 83.33%. The confusion matrices </a:t>
          </a:r>
          <a:r>
            <a:rPr lang="fr-FR" b="0" i="0" dirty="0" err="1"/>
            <a:t>generated</a:t>
          </a:r>
          <a:r>
            <a:rPr lang="fr-FR" b="0" i="0" dirty="0"/>
            <a:t> for </a:t>
          </a:r>
          <a:r>
            <a:rPr lang="fr-FR" b="0" i="0" dirty="0" err="1"/>
            <a:t>each</a:t>
          </a:r>
          <a:r>
            <a:rPr lang="fr-FR" b="0" i="0" dirty="0"/>
            <a:t> model </a:t>
          </a:r>
          <a:r>
            <a:rPr lang="fr-FR" b="0" i="0" dirty="0" err="1"/>
            <a:t>also</a:t>
          </a:r>
          <a:r>
            <a:rPr lang="fr-FR" b="0" i="0" dirty="0"/>
            <a:t> </a:t>
          </a:r>
          <a:r>
            <a:rPr lang="fr-FR" b="0" i="0" dirty="0" err="1"/>
            <a:t>exhibited</a:t>
          </a:r>
          <a:r>
            <a:rPr lang="fr-FR" b="0" i="0" dirty="0"/>
            <a:t> </a:t>
          </a:r>
          <a:r>
            <a:rPr lang="fr-FR" b="0" i="0" dirty="0" err="1"/>
            <a:t>similar</a:t>
          </a:r>
          <a:r>
            <a:rPr lang="fr-FR" b="0" i="0" dirty="0"/>
            <a:t> </a:t>
          </a:r>
          <a:r>
            <a:rPr lang="fr-FR" b="0" i="0" dirty="0" err="1"/>
            <a:t>outcomes</a:t>
          </a:r>
          <a:endParaRPr lang="en-US" dirty="0"/>
        </a:p>
      </dgm:t>
    </dgm:pt>
    <dgm:pt modelId="{A2759531-2955-40CE-BDF4-D3A645E50EE4}" type="parTrans" cxnId="{8B88FECA-A0A7-4831-834B-0012F4318F88}">
      <dgm:prSet/>
      <dgm:spPr/>
      <dgm:t>
        <a:bodyPr/>
        <a:lstStyle/>
        <a:p>
          <a:endParaRPr lang="en-US"/>
        </a:p>
      </dgm:t>
    </dgm:pt>
    <dgm:pt modelId="{5800F035-5AA6-428C-B9EB-2BA13B9F62E6}" type="sibTrans" cxnId="{8B88FECA-A0A7-4831-834B-0012F4318F88}">
      <dgm:prSet/>
      <dgm:spPr/>
      <dgm:t>
        <a:bodyPr/>
        <a:lstStyle/>
        <a:p>
          <a:endParaRPr lang="en-US"/>
        </a:p>
      </dgm:t>
    </dgm:pt>
    <dgm:pt modelId="{AADDBF36-AEEA-134D-81C7-29C32F5B60AB}" type="pres">
      <dgm:prSet presAssocID="{DCA50155-8736-4781-89FC-0FD53E04ED8F}" presName="vert0" presStyleCnt="0">
        <dgm:presLayoutVars>
          <dgm:dir/>
          <dgm:animOne val="branch"/>
          <dgm:animLvl val="lvl"/>
        </dgm:presLayoutVars>
      </dgm:prSet>
      <dgm:spPr/>
    </dgm:pt>
    <dgm:pt modelId="{9FAB6A13-8E60-1A46-AC81-759510DEE56C}" type="pres">
      <dgm:prSet presAssocID="{4EBBBCEB-114E-4043-9D5A-E972404FEC50}" presName="thickLine" presStyleLbl="alignNode1" presStyleIdx="0" presStyleCnt="4"/>
      <dgm:spPr/>
    </dgm:pt>
    <dgm:pt modelId="{35DA866D-0FAC-6B4A-80E8-A0389265382D}" type="pres">
      <dgm:prSet presAssocID="{4EBBBCEB-114E-4043-9D5A-E972404FEC50}" presName="horz1" presStyleCnt="0"/>
      <dgm:spPr/>
    </dgm:pt>
    <dgm:pt modelId="{6907D722-D42B-D04C-B73A-D88EE0680C59}" type="pres">
      <dgm:prSet presAssocID="{4EBBBCEB-114E-4043-9D5A-E972404FEC50}" presName="tx1" presStyleLbl="revTx" presStyleIdx="0" presStyleCnt="4"/>
      <dgm:spPr/>
    </dgm:pt>
    <dgm:pt modelId="{300C5C7E-44DC-4945-8226-02566B79C96F}" type="pres">
      <dgm:prSet presAssocID="{4EBBBCEB-114E-4043-9D5A-E972404FEC50}" presName="vert1" presStyleCnt="0"/>
      <dgm:spPr/>
    </dgm:pt>
    <dgm:pt modelId="{45B66DD9-DAAE-D64A-B159-966FD621551C}" type="pres">
      <dgm:prSet presAssocID="{89D71B5B-BF36-4EAE-8C01-718B0036ED4A}" presName="thickLine" presStyleLbl="alignNode1" presStyleIdx="1" presStyleCnt="4"/>
      <dgm:spPr/>
    </dgm:pt>
    <dgm:pt modelId="{0F12F10F-B0A5-9746-819C-3A58837B80B3}" type="pres">
      <dgm:prSet presAssocID="{89D71B5B-BF36-4EAE-8C01-718B0036ED4A}" presName="horz1" presStyleCnt="0"/>
      <dgm:spPr/>
    </dgm:pt>
    <dgm:pt modelId="{49B3D941-B576-614F-B611-5F4FB7290296}" type="pres">
      <dgm:prSet presAssocID="{89D71B5B-BF36-4EAE-8C01-718B0036ED4A}" presName="tx1" presStyleLbl="revTx" presStyleIdx="1" presStyleCnt="4"/>
      <dgm:spPr/>
    </dgm:pt>
    <dgm:pt modelId="{01845D63-4EC7-1842-AA2E-034EC05F9E81}" type="pres">
      <dgm:prSet presAssocID="{89D71B5B-BF36-4EAE-8C01-718B0036ED4A}" presName="vert1" presStyleCnt="0"/>
      <dgm:spPr/>
    </dgm:pt>
    <dgm:pt modelId="{466376BE-B3D1-0A46-BA31-462F8AF37DF9}" type="pres">
      <dgm:prSet presAssocID="{15C4E539-1360-457C-ACD8-64EC74836935}" presName="thickLine" presStyleLbl="alignNode1" presStyleIdx="2" presStyleCnt="4"/>
      <dgm:spPr/>
    </dgm:pt>
    <dgm:pt modelId="{32968CE1-A324-684A-B1A8-3F97789B83D0}" type="pres">
      <dgm:prSet presAssocID="{15C4E539-1360-457C-ACD8-64EC74836935}" presName="horz1" presStyleCnt="0"/>
      <dgm:spPr/>
    </dgm:pt>
    <dgm:pt modelId="{6BE39D68-5274-3748-B19E-72B6F6882282}" type="pres">
      <dgm:prSet presAssocID="{15C4E539-1360-457C-ACD8-64EC74836935}" presName="tx1" presStyleLbl="revTx" presStyleIdx="2" presStyleCnt="4"/>
      <dgm:spPr/>
    </dgm:pt>
    <dgm:pt modelId="{C09AC54B-E533-BD47-B298-911738B3DF68}" type="pres">
      <dgm:prSet presAssocID="{15C4E539-1360-457C-ACD8-64EC74836935}" presName="vert1" presStyleCnt="0"/>
      <dgm:spPr/>
    </dgm:pt>
    <dgm:pt modelId="{8D531249-A3A7-974A-A0F0-7AF7291B9396}" type="pres">
      <dgm:prSet presAssocID="{8BAD66CD-E58A-4323-A329-7D6E037ECEC7}" presName="thickLine" presStyleLbl="alignNode1" presStyleIdx="3" presStyleCnt="4"/>
      <dgm:spPr/>
    </dgm:pt>
    <dgm:pt modelId="{D939D4BF-921E-0A4A-9C20-D1030C48E3AC}" type="pres">
      <dgm:prSet presAssocID="{8BAD66CD-E58A-4323-A329-7D6E037ECEC7}" presName="horz1" presStyleCnt="0"/>
      <dgm:spPr/>
    </dgm:pt>
    <dgm:pt modelId="{0D4A01A6-FB1E-CF46-8E50-961846D03157}" type="pres">
      <dgm:prSet presAssocID="{8BAD66CD-E58A-4323-A329-7D6E037ECEC7}" presName="tx1" presStyleLbl="revTx" presStyleIdx="3" presStyleCnt="4"/>
      <dgm:spPr/>
    </dgm:pt>
    <dgm:pt modelId="{B50468F4-E46A-5C4A-B095-C3C29D9F3FD6}" type="pres">
      <dgm:prSet presAssocID="{8BAD66CD-E58A-4323-A329-7D6E037ECEC7}" presName="vert1" presStyleCnt="0"/>
      <dgm:spPr/>
    </dgm:pt>
  </dgm:ptLst>
  <dgm:cxnLst>
    <dgm:cxn modelId="{E6D28623-FA87-8549-86C5-296E894E91E0}" type="presOf" srcId="{15C4E539-1360-457C-ACD8-64EC74836935}" destId="{6BE39D68-5274-3748-B19E-72B6F6882282}" srcOrd="0" destOrd="0" presId="urn:microsoft.com/office/officeart/2008/layout/LinedList"/>
    <dgm:cxn modelId="{6365F027-2F54-B24D-B6D8-7D7134847D5A}" type="presOf" srcId="{89D71B5B-BF36-4EAE-8C01-718B0036ED4A}" destId="{49B3D941-B576-614F-B611-5F4FB7290296}" srcOrd="0" destOrd="0" presId="urn:microsoft.com/office/officeart/2008/layout/LinedList"/>
    <dgm:cxn modelId="{80851683-45FD-7442-8240-28D5765B7C2B}" type="presOf" srcId="{8BAD66CD-E58A-4323-A329-7D6E037ECEC7}" destId="{0D4A01A6-FB1E-CF46-8E50-961846D03157}" srcOrd="0" destOrd="0" presId="urn:microsoft.com/office/officeart/2008/layout/LinedList"/>
    <dgm:cxn modelId="{D60D3EAB-2D7F-464A-AD79-D38F534AAC5D}" srcId="{DCA50155-8736-4781-89FC-0FD53E04ED8F}" destId="{15C4E539-1360-457C-ACD8-64EC74836935}" srcOrd="2" destOrd="0" parTransId="{65165B96-8CCB-44E1-849C-A8EF6EC6A2A5}" sibTransId="{C5491B4D-E9A6-48F0-AAC1-2D225B2C0705}"/>
    <dgm:cxn modelId="{58F161AC-27E0-674B-AFB7-1A78D7715387}" type="presOf" srcId="{DCA50155-8736-4781-89FC-0FD53E04ED8F}" destId="{AADDBF36-AEEA-134D-81C7-29C32F5B60AB}" srcOrd="0" destOrd="0" presId="urn:microsoft.com/office/officeart/2008/layout/LinedList"/>
    <dgm:cxn modelId="{8B88FECA-A0A7-4831-834B-0012F4318F88}" srcId="{DCA50155-8736-4781-89FC-0FD53E04ED8F}" destId="{8BAD66CD-E58A-4323-A329-7D6E037ECEC7}" srcOrd="3" destOrd="0" parTransId="{A2759531-2955-40CE-BDF4-D3A645E50EE4}" sibTransId="{5800F035-5AA6-428C-B9EB-2BA13B9F62E6}"/>
    <dgm:cxn modelId="{59B15AD6-D096-0740-B4EB-1E98750A8E26}" type="presOf" srcId="{4EBBBCEB-114E-4043-9D5A-E972404FEC50}" destId="{6907D722-D42B-D04C-B73A-D88EE0680C59}" srcOrd="0" destOrd="0" presId="urn:microsoft.com/office/officeart/2008/layout/LinedList"/>
    <dgm:cxn modelId="{E9AEABDD-F0A8-488A-8480-28444F5D4BC6}" srcId="{DCA50155-8736-4781-89FC-0FD53E04ED8F}" destId="{4EBBBCEB-114E-4043-9D5A-E972404FEC50}" srcOrd="0" destOrd="0" parTransId="{1B36C064-5E0A-4500-A7CB-DF186F83BCCD}" sibTransId="{92E5258D-D48B-4FE3-B63C-2C0A6EFAF44F}"/>
    <dgm:cxn modelId="{E3DF90DF-1489-4A14-AEEB-9FDD147CB2BA}" srcId="{DCA50155-8736-4781-89FC-0FD53E04ED8F}" destId="{89D71B5B-BF36-4EAE-8C01-718B0036ED4A}" srcOrd="1" destOrd="0" parTransId="{6BC08456-095C-4E62-A33E-976C9A4EC050}" sibTransId="{0BCC10EB-5764-4E33-9EDA-9D449308C9CA}"/>
    <dgm:cxn modelId="{F9279C2D-186C-BB4B-8988-67F382E86D92}" type="presParOf" srcId="{AADDBF36-AEEA-134D-81C7-29C32F5B60AB}" destId="{9FAB6A13-8E60-1A46-AC81-759510DEE56C}" srcOrd="0" destOrd="0" presId="urn:microsoft.com/office/officeart/2008/layout/LinedList"/>
    <dgm:cxn modelId="{7EDA1F13-6F4B-234E-8537-F65BB430ADE0}" type="presParOf" srcId="{AADDBF36-AEEA-134D-81C7-29C32F5B60AB}" destId="{35DA866D-0FAC-6B4A-80E8-A0389265382D}" srcOrd="1" destOrd="0" presId="urn:microsoft.com/office/officeart/2008/layout/LinedList"/>
    <dgm:cxn modelId="{C60B557F-8A8F-E44F-9A1F-A126AD767109}" type="presParOf" srcId="{35DA866D-0FAC-6B4A-80E8-A0389265382D}" destId="{6907D722-D42B-D04C-B73A-D88EE0680C59}" srcOrd="0" destOrd="0" presId="urn:microsoft.com/office/officeart/2008/layout/LinedList"/>
    <dgm:cxn modelId="{0B278E70-7CCD-724A-AEAD-3BE26E535819}" type="presParOf" srcId="{35DA866D-0FAC-6B4A-80E8-A0389265382D}" destId="{300C5C7E-44DC-4945-8226-02566B79C96F}" srcOrd="1" destOrd="0" presId="urn:microsoft.com/office/officeart/2008/layout/LinedList"/>
    <dgm:cxn modelId="{2BFBAA3A-A413-264A-9AB8-3CF3716D5DEC}" type="presParOf" srcId="{AADDBF36-AEEA-134D-81C7-29C32F5B60AB}" destId="{45B66DD9-DAAE-D64A-B159-966FD621551C}" srcOrd="2" destOrd="0" presId="urn:microsoft.com/office/officeart/2008/layout/LinedList"/>
    <dgm:cxn modelId="{FA02F55F-648C-D149-B6E4-873D2D7E6936}" type="presParOf" srcId="{AADDBF36-AEEA-134D-81C7-29C32F5B60AB}" destId="{0F12F10F-B0A5-9746-819C-3A58837B80B3}" srcOrd="3" destOrd="0" presId="urn:microsoft.com/office/officeart/2008/layout/LinedList"/>
    <dgm:cxn modelId="{E8E85180-659D-E442-B838-3977EC4721F4}" type="presParOf" srcId="{0F12F10F-B0A5-9746-819C-3A58837B80B3}" destId="{49B3D941-B576-614F-B611-5F4FB7290296}" srcOrd="0" destOrd="0" presId="urn:microsoft.com/office/officeart/2008/layout/LinedList"/>
    <dgm:cxn modelId="{C75ED304-3610-D04E-9B30-D26561DC683C}" type="presParOf" srcId="{0F12F10F-B0A5-9746-819C-3A58837B80B3}" destId="{01845D63-4EC7-1842-AA2E-034EC05F9E81}" srcOrd="1" destOrd="0" presId="urn:microsoft.com/office/officeart/2008/layout/LinedList"/>
    <dgm:cxn modelId="{65A6943C-AC51-6248-8DD4-57776DA2353C}" type="presParOf" srcId="{AADDBF36-AEEA-134D-81C7-29C32F5B60AB}" destId="{466376BE-B3D1-0A46-BA31-462F8AF37DF9}" srcOrd="4" destOrd="0" presId="urn:microsoft.com/office/officeart/2008/layout/LinedList"/>
    <dgm:cxn modelId="{88B1A339-2366-FE4B-9AD2-FC3206FA68C5}" type="presParOf" srcId="{AADDBF36-AEEA-134D-81C7-29C32F5B60AB}" destId="{32968CE1-A324-684A-B1A8-3F97789B83D0}" srcOrd="5" destOrd="0" presId="urn:microsoft.com/office/officeart/2008/layout/LinedList"/>
    <dgm:cxn modelId="{0A8AC234-EE9E-5043-9DCE-B6F0C702F171}" type="presParOf" srcId="{32968CE1-A324-684A-B1A8-3F97789B83D0}" destId="{6BE39D68-5274-3748-B19E-72B6F6882282}" srcOrd="0" destOrd="0" presId="urn:microsoft.com/office/officeart/2008/layout/LinedList"/>
    <dgm:cxn modelId="{395437FD-3560-844B-A1F3-A86E85541564}" type="presParOf" srcId="{32968CE1-A324-684A-B1A8-3F97789B83D0}" destId="{C09AC54B-E533-BD47-B298-911738B3DF68}" srcOrd="1" destOrd="0" presId="urn:microsoft.com/office/officeart/2008/layout/LinedList"/>
    <dgm:cxn modelId="{F8889A3B-E708-A346-A825-C69B9F8E47F9}" type="presParOf" srcId="{AADDBF36-AEEA-134D-81C7-29C32F5B60AB}" destId="{8D531249-A3A7-974A-A0F0-7AF7291B9396}" srcOrd="6" destOrd="0" presId="urn:microsoft.com/office/officeart/2008/layout/LinedList"/>
    <dgm:cxn modelId="{6B5F754B-0AB2-4F4D-95CF-ED653D6C4A25}" type="presParOf" srcId="{AADDBF36-AEEA-134D-81C7-29C32F5B60AB}" destId="{D939D4BF-921E-0A4A-9C20-D1030C48E3AC}" srcOrd="7" destOrd="0" presId="urn:microsoft.com/office/officeart/2008/layout/LinedList"/>
    <dgm:cxn modelId="{F5454C26-9A5B-2A47-8584-CB10DD3E4A62}" type="presParOf" srcId="{D939D4BF-921E-0A4A-9C20-D1030C48E3AC}" destId="{0D4A01A6-FB1E-CF46-8E50-961846D03157}" srcOrd="0" destOrd="0" presId="urn:microsoft.com/office/officeart/2008/layout/LinedList"/>
    <dgm:cxn modelId="{41B799F8-E990-B54E-B196-52D8EA67441C}" type="presParOf" srcId="{D939D4BF-921E-0A4A-9C20-D1030C48E3AC}" destId="{B50468F4-E46A-5C4A-B095-C3C29D9F3FD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E63B464-9CAF-431D-BDB0-95C28FCB0835}"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8821392A-6D67-46C3-BCF7-42BC7B17F628}">
      <dgm:prSet/>
      <dgm:spPr/>
      <dgm:t>
        <a:bodyPr/>
        <a:lstStyle/>
        <a:p>
          <a:r>
            <a:rPr lang="en-US"/>
            <a:t>Executive Summary</a:t>
          </a:r>
        </a:p>
      </dgm:t>
    </dgm:pt>
    <dgm:pt modelId="{1FD12A3D-CD30-443C-9BE8-0A34B74C8DBD}" type="parTrans" cxnId="{C460AF47-94D9-4512-9390-035D79697480}">
      <dgm:prSet/>
      <dgm:spPr/>
      <dgm:t>
        <a:bodyPr/>
        <a:lstStyle/>
        <a:p>
          <a:endParaRPr lang="en-US"/>
        </a:p>
      </dgm:t>
    </dgm:pt>
    <dgm:pt modelId="{01A0F2D2-D292-499F-A567-610E5B63722D}" type="sibTrans" cxnId="{C460AF47-94D9-4512-9390-035D79697480}">
      <dgm:prSet/>
      <dgm:spPr/>
      <dgm:t>
        <a:bodyPr/>
        <a:lstStyle/>
        <a:p>
          <a:endParaRPr lang="en-US"/>
        </a:p>
      </dgm:t>
    </dgm:pt>
    <dgm:pt modelId="{3CC9286D-7196-4389-8EF6-1FCE72560813}">
      <dgm:prSet/>
      <dgm:spPr/>
      <dgm:t>
        <a:bodyPr/>
        <a:lstStyle/>
        <a:p>
          <a:r>
            <a:rPr lang="en-US"/>
            <a:t>Data collection methodology:</a:t>
          </a:r>
        </a:p>
      </dgm:t>
    </dgm:pt>
    <dgm:pt modelId="{0D882794-B9CE-4C79-BF92-1E67F7727335}" type="parTrans" cxnId="{03E59201-C651-4FB1-9670-B725CC0F1964}">
      <dgm:prSet/>
      <dgm:spPr/>
      <dgm:t>
        <a:bodyPr/>
        <a:lstStyle/>
        <a:p>
          <a:endParaRPr lang="en-US"/>
        </a:p>
      </dgm:t>
    </dgm:pt>
    <dgm:pt modelId="{9DF2CBC5-C489-4C55-AABB-8126AE607160}" type="sibTrans" cxnId="{03E59201-C651-4FB1-9670-B725CC0F1964}">
      <dgm:prSet/>
      <dgm:spPr/>
      <dgm:t>
        <a:bodyPr/>
        <a:lstStyle/>
        <a:p>
          <a:endParaRPr lang="en-US"/>
        </a:p>
      </dgm:t>
    </dgm:pt>
    <dgm:pt modelId="{81B048A9-F7E4-4E64-9123-234BEC5CB7C2}">
      <dgm:prSet/>
      <dgm:spPr/>
      <dgm:t>
        <a:bodyPr/>
        <a:lstStyle/>
        <a:p>
          <a:r>
            <a:rPr lang="fr-FR" i="0" dirty="0"/>
            <a:t>The </a:t>
          </a:r>
          <a:r>
            <a:rPr lang="fr-FR" i="0" dirty="0" err="1"/>
            <a:t>dataset</a:t>
          </a:r>
          <a:r>
            <a:rPr lang="fr-FR" i="0" dirty="0"/>
            <a:t> </a:t>
          </a:r>
          <a:r>
            <a:rPr lang="fr-FR" i="0" dirty="0" err="1"/>
            <a:t>was</a:t>
          </a:r>
          <a:r>
            <a:rPr lang="fr-FR" i="0" dirty="0"/>
            <a:t> </a:t>
          </a:r>
          <a:r>
            <a:rPr lang="fr-FR" i="0" dirty="0" err="1"/>
            <a:t>collected</a:t>
          </a:r>
          <a:r>
            <a:rPr lang="fr-FR" i="0" dirty="0"/>
            <a:t> by </a:t>
          </a:r>
          <a:r>
            <a:rPr lang="fr-FR" i="0" dirty="0" err="1"/>
            <a:t>sending</a:t>
          </a:r>
          <a:r>
            <a:rPr lang="fr-FR" i="0" dirty="0"/>
            <a:t> a GET </a:t>
          </a:r>
          <a:r>
            <a:rPr lang="fr-FR" i="0" dirty="0" err="1"/>
            <a:t>request</a:t>
          </a:r>
          <a:r>
            <a:rPr lang="fr-FR" i="0" dirty="0"/>
            <a:t> to the SpaceX API and </a:t>
          </a:r>
          <a:r>
            <a:rPr lang="fr-FR" i="0" dirty="0" err="1"/>
            <a:t>subsequently</a:t>
          </a:r>
          <a:r>
            <a:rPr lang="fr-FR" i="0" dirty="0"/>
            <a:t> </a:t>
          </a:r>
          <a:r>
            <a:rPr lang="fr-FR" i="0" dirty="0" err="1"/>
            <a:t>normalizing</a:t>
          </a:r>
          <a:r>
            <a:rPr lang="fr-FR" i="0" dirty="0"/>
            <a:t> the JSON </a:t>
          </a:r>
          <a:r>
            <a:rPr lang="fr-FR" i="0" dirty="0" err="1"/>
            <a:t>response</a:t>
          </a:r>
          <a:r>
            <a:rPr lang="fr-FR" i="0" dirty="0"/>
            <a:t>. </a:t>
          </a:r>
          <a:r>
            <a:rPr lang="fr-FR" i="0" dirty="0" err="1"/>
            <a:t>Additional</a:t>
          </a:r>
          <a:r>
            <a:rPr lang="fr-FR" i="0" dirty="0"/>
            <a:t> data </a:t>
          </a:r>
          <a:r>
            <a:rPr lang="fr-FR" i="0" dirty="0" err="1"/>
            <a:t>was</a:t>
          </a:r>
          <a:r>
            <a:rPr lang="fr-FR" i="0" dirty="0"/>
            <a:t> </a:t>
          </a:r>
          <a:r>
            <a:rPr lang="fr-FR" i="0" dirty="0" err="1"/>
            <a:t>obtained</a:t>
          </a:r>
          <a:r>
            <a:rPr lang="fr-FR" i="0" dirty="0"/>
            <a:t> </a:t>
          </a:r>
          <a:r>
            <a:rPr lang="fr-FR" i="0" dirty="0" err="1"/>
            <a:t>through</a:t>
          </a:r>
          <a:r>
            <a:rPr lang="fr-FR" i="0" dirty="0"/>
            <a:t> web </a:t>
          </a:r>
          <a:r>
            <a:rPr lang="fr-FR" i="0" dirty="0" err="1"/>
            <a:t>scraping</a:t>
          </a:r>
          <a:r>
            <a:rPr lang="fr-FR" i="0" dirty="0"/>
            <a:t> techniques </a:t>
          </a:r>
          <a:r>
            <a:rPr lang="fr-FR" i="0" dirty="0" err="1"/>
            <a:t>applied</a:t>
          </a:r>
          <a:r>
            <a:rPr lang="fr-FR" i="0" dirty="0"/>
            <a:t> to relevant </a:t>
          </a:r>
          <a:r>
            <a:rPr lang="fr-FR" i="0" dirty="0" err="1"/>
            <a:t>Wikipedia</a:t>
          </a:r>
          <a:r>
            <a:rPr lang="fr-FR" i="0" dirty="0"/>
            <a:t> pages</a:t>
          </a:r>
          <a:endParaRPr lang="en-US" dirty="0"/>
        </a:p>
      </dgm:t>
    </dgm:pt>
    <dgm:pt modelId="{98412CA4-F2A8-4892-AE7F-50EF8980723C}" type="parTrans" cxnId="{C71CFFD1-21FA-46C9-97DF-C9ABDACC907D}">
      <dgm:prSet/>
      <dgm:spPr/>
      <dgm:t>
        <a:bodyPr/>
        <a:lstStyle/>
        <a:p>
          <a:endParaRPr lang="en-US"/>
        </a:p>
      </dgm:t>
    </dgm:pt>
    <dgm:pt modelId="{968369CE-9FE5-4B3D-B6BD-A913ABFF1C4A}" type="sibTrans" cxnId="{C71CFFD1-21FA-46C9-97DF-C9ABDACC907D}">
      <dgm:prSet/>
      <dgm:spPr/>
      <dgm:t>
        <a:bodyPr/>
        <a:lstStyle/>
        <a:p>
          <a:endParaRPr lang="en-US"/>
        </a:p>
      </dgm:t>
    </dgm:pt>
    <dgm:pt modelId="{7FEF40FE-3765-4540-A57E-B0CB97B628F7}">
      <dgm:prSet/>
      <dgm:spPr/>
      <dgm:t>
        <a:bodyPr/>
        <a:lstStyle/>
        <a:p>
          <a:r>
            <a:rPr lang="en-US"/>
            <a:t>Perform data wrangling</a:t>
          </a:r>
        </a:p>
      </dgm:t>
    </dgm:pt>
    <dgm:pt modelId="{CB7139AD-2F12-407F-BB8C-D6D4BB29432E}" type="parTrans" cxnId="{C09F1315-6AD9-4373-AD87-32AB42084FB0}">
      <dgm:prSet/>
      <dgm:spPr/>
      <dgm:t>
        <a:bodyPr/>
        <a:lstStyle/>
        <a:p>
          <a:endParaRPr lang="en-US"/>
        </a:p>
      </dgm:t>
    </dgm:pt>
    <dgm:pt modelId="{CD308C63-69BA-4E3F-8572-9631C14A5C63}" type="sibTrans" cxnId="{C09F1315-6AD9-4373-AD87-32AB42084FB0}">
      <dgm:prSet/>
      <dgm:spPr/>
      <dgm:t>
        <a:bodyPr/>
        <a:lstStyle/>
        <a:p>
          <a:endParaRPr lang="en-US"/>
        </a:p>
      </dgm:t>
    </dgm:pt>
    <dgm:pt modelId="{F8BCE258-29BA-4D9C-B176-D3E8D06092E5}">
      <dgm:prSet/>
      <dgm:spPr/>
      <dgm:t>
        <a:bodyPr/>
        <a:lstStyle/>
        <a:p>
          <a:r>
            <a:rPr lang="fr-FR" b="0" i="0"/>
            <a:t>A Boolean label representing the landing outcome was created for each launch event. This binary classification variable indicates whether the landing was successful or unsuccessful</a:t>
          </a:r>
          <a:endParaRPr lang="en-US"/>
        </a:p>
      </dgm:t>
    </dgm:pt>
    <dgm:pt modelId="{41D5103B-8CA7-4513-8B98-E1E9437D42A8}" type="parTrans" cxnId="{D1FF4434-4CB4-458A-AC46-A7A8CD068616}">
      <dgm:prSet/>
      <dgm:spPr/>
      <dgm:t>
        <a:bodyPr/>
        <a:lstStyle/>
        <a:p>
          <a:endParaRPr lang="en-US"/>
        </a:p>
      </dgm:t>
    </dgm:pt>
    <dgm:pt modelId="{892AEE5F-7665-4DC2-84BF-03EF3E8A90C8}" type="sibTrans" cxnId="{D1FF4434-4CB4-458A-AC46-A7A8CD068616}">
      <dgm:prSet/>
      <dgm:spPr/>
      <dgm:t>
        <a:bodyPr/>
        <a:lstStyle/>
        <a:p>
          <a:endParaRPr lang="en-US"/>
        </a:p>
      </dgm:t>
    </dgm:pt>
    <dgm:pt modelId="{AEE47670-C4ED-4EA6-9FF9-39B072FA1AEC}">
      <dgm:prSet/>
      <dgm:spPr/>
      <dgm:t>
        <a:bodyPr/>
        <a:lstStyle/>
        <a:p>
          <a:r>
            <a:rPr lang="en-US"/>
            <a:t>Perform exploratory data analysis (EDA) using visualization and SQL</a:t>
          </a:r>
        </a:p>
      </dgm:t>
    </dgm:pt>
    <dgm:pt modelId="{AEAB8F65-9106-4933-8F06-853B4AE92068}" type="parTrans" cxnId="{946D2696-EEA6-450C-907A-E2E4CCDE73C5}">
      <dgm:prSet/>
      <dgm:spPr/>
      <dgm:t>
        <a:bodyPr/>
        <a:lstStyle/>
        <a:p>
          <a:endParaRPr lang="en-US"/>
        </a:p>
      </dgm:t>
    </dgm:pt>
    <dgm:pt modelId="{FAEC58FD-5150-4E9D-92D5-E6AD45DE431F}" type="sibTrans" cxnId="{946D2696-EEA6-450C-907A-E2E4CCDE73C5}">
      <dgm:prSet/>
      <dgm:spPr/>
      <dgm:t>
        <a:bodyPr/>
        <a:lstStyle/>
        <a:p>
          <a:endParaRPr lang="en-US"/>
        </a:p>
      </dgm:t>
    </dgm:pt>
    <dgm:pt modelId="{5C218A33-C5FF-4C01-A60B-958F5E9F0353}">
      <dgm:prSet/>
      <dgm:spPr/>
      <dgm:t>
        <a:bodyPr/>
        <a:lstStyle/>
        <a:p>
          <a:r>
            <a:rPr lang="en-US"/>
            <a:t>Perform interactive visual analytics using Folium and Plotly Dash</a:t>
          </a:r>
        </a:p>
      </dgm:t>
    </dgm:pt>
    <dgm:pt modelId="{FB4346E2-F66D-4CB1-89EF-2F34546D06BB}" type="parTrans" cxnId="{6733835D-2C2A-4EE8-9111-75F43974E257}">
      <dgm:prSet/>
      <dgm:spPr/>
      <dgm:t>
        <a:bodyPr/>
        <a:lstStyle/>
        <a:p>
          <a:endParaRPr lang="en-US"/>
        </a:p>
      </dgm:t>
    </dgm:pt>
    <dgm:pt modelId="{357DF6F3-5427-4430-9CB0-6A9421A731D0}" type="sibTrans" cxnId="{6733835D-2C2A-4EE8-9111-75F43974E257}">
      <dgm:prSet/>
      <dgm:spPr/>
      <dgm:t>
        <a:bodyPr/>
        <a:lstStyle/>
        <a:p>
          <a:endParaRPr lang="en-US"/>
        </a:p>
      </dgm:t>
    </dgm:pt>
    <dgm:pt modelId="{BE9DA8F1-715C-4F6F-BF59-74405989D623}">
      <dgm:prSet/>
      <dgm:spPr/>
      <dgm:t>
        <a:bodyPr/>
        <a:lstStyle/>
        <a:p>
          <a:r>
            <a:rPr lang="en-US"/>
            <a:t>Perform predictive analysis using classification models</a:t>
          </a:r>
        </a:p>
      </dgm:t>
    </dgm:pt>
    <dgm:pt modelId="{017234C9-F6F5-42D9-921D-5A0AED02622F}" type="parTrans" cxnId="{3201F0A1-14DC-4151-AB91-A1392C4FD780}">
      <dgm:prSet/>
      <dgm:spPr/>
      <dgm:t>
        <a:bodyPr/>
        <a:lstStyle/>
        <a:p>
          <a:endParaRPr lang="en-US"/>
        </a:p>
      </dgm:t>
    </dgm:pt>
    <dgm:pt modelId="{9D88A7D5-F70C-40EE-A247-9B23CB3F67FE}" type="sibTrans" cxnId="{3201F0A1-14DC-4151-AB91-A1392C4FD780}">
      <dgm:prSet/>
      <dgm:spPr/>
      <dgm:t>
        <a:bodyPr/>
        <a:lstStyle/>
        <a:p>
          <a:endParaRPr lang="en-US"/>
        </a:p>
      </dgm:t>
    </dgm:pt>
    <dgm:pt modelId="{B6EDF28F-6414-4785-92A3-2D96D07E7D56}">
      <dgm:prSet/>
      <dgm:spPr/>
      <dgm:t>
        <a:bodyPr/>
        <a:lstStyle/>
        <a:p>
          <a:r>
            <a:rPr lang="fr-FR" b="0" i="0"/>
            <a:t>Machine learning models were developed and optimized using GridSearchCV from the Scikit-learn library. This involved a comprehensive hyperparameter tuning process to identify the optimal model configurations</a:t>
          </a:r>
          <a:endParaRPr lang="en-US"/>
        </a:p>
      </dgm:t>
    </dgm:pt>
    <dgm:pt modelId="{68FEA0F8-EB8A-401E-859E-7171730B23A8}" type="parTrans" cxnId="{A0643905-D307-42FE-B151-1F2361D3E2B1}">
      <dgm:prSet/>
      <dgm:spPr/>
      <dgm:t>
        <a:bodyPr/>
        <a:lstStyle/>
        <a:p>
          <a:endParaRPr lang="en-US"/>
        </a:p>
      </dgm:t>
    </dgm:pt>
    <dgm:pt modelId="{54077581-B9B4-4F3A-BF11-F204DE7AF9CA}" type="sibTrans" cxnId="{A0643905-D307-42FE-B151-1F2361D3E2B1}">
      <dgm:prSet/>
      <dgm:spPr/>
      <dgm:t>
        <a:bodyPr/>
        <a:lstStyle/>
        <a:p>
          <a:endParaRPr lang="en-US"/>
        </a:p>
      </dgm:t>
    </dgm:pt>
    <dgm:pt modelId="{516F408D-11F6-CE46-A986-BD23859CF9D8}" type="pres">
      <dgm:prSet presAssocID="{BE63B464-9CAF-431D-BDB0-95C28FCB0835}" presName="linear" presStyleCnt="0">
        <dgm:presLayoutVars>
          <dgm:animLvl val="lvl"/>
          <dgm:resizeHandles val="exact"/>
        </dgm:presLayoutVars>
      </dgm:prSet>
      <dgm:spPr/>
    </dgm:pt>
    <dgm:pt modelId="{469E1E2B-3D4C-9F45-97E3-C4BF232E5438}" type="pres">
      <dgm:prSet presAssocID="{8821392A-6D67-46C3-BCF7-42BC7B17F628}" presName="parentText" presStyleLbl="node1" presStyleIdx="0" presStyleCnt="6">
        <dgm:presLayoutVars>
          <dgm:chMax val="0"/>
          <dgm:bulletEnabled val="1"/>
        </dgm:presLayoutVars>
      </dgm:prSet>
      <dgm:spPr/>
    </dgm:pt>
    <dgm:pt modelId="{EC099726-0D9C-984E-B464-662F849D3EEC}" type="pres">
      <dgm:prSet presAssocID="{01A0F2D2-D292-499F-A567-610E5B63722D}" presName="spacer" presStyleCnt="0"/>
      <dgm:spPr/>
    </dgm:pt>
    <dgm:pt modelId="{74767991-2C80-FA43-BE56-B4BBE421D7DD}" type="pres">
      <dgm:prSet presAssocID="{3CC9286D-7196-4389-8EF6-1FCE72560813}" presName="parentText" presStyleLbl="node1" presStyleIdx="1" presStyleCnt="6">
        <dgm:presLayoutVars>
          <dgm:chMax val="0"/>
          <dgm:bulletEnabled val="1"/>
        </dgm:presLayoutVars>
      </dgm:prSet>
      <dgm:spPr/>
    </dgm:pt>
    <dgm:pt modelId="{E2DB7E8D-8DAE-BF40-AC83-BFDD0C8E04BE}" type="pres">
      <dgm:prSet presAssocID="{3CC9286D-7196-4389-8EF6-1FCE72560813}" presName="childText" presStyleLbl="revTx" presStyleIdx="0" presStyleCnt="3">
        <dgm:presLayoutVars>
          <dgm:bulletEnabled val="1"/>
        </dgm:presLayoutVars>
      </dgm:prSet>
      <dgm:spPr/>
    </dgm:pt>
    <dgm:pt modelId="{4AF7CD42-44F4-2C48-9F1E-5AC10005A57A}" type="pres">
      <dgm:prSet presAssocID="{7FEF40FE-3765-4540-A57E-B0CB97B628F7}" presName="parentText" presStyleLbl="node1" presStyleIdx="2" presStyleCnt="6">
        <dgm:presLayoutVars>
          <dgm:chMax val="0"/>
          <dgm:bulletEnabled val="1"/>
        </dgm:presLayoutVars>
      </dgm:prSet>
      <dgm:spPr/>
    </dgm:pt>
    <dgm:pt modelId="{37E88B32-4D33-804D-8D32-612EDC15AFDA}" type="pres">
      <dgm:prSet presAssocID="{7FEF40FE-3765-4540-A57E-B0CB97B628F7}" presName="childText" presStyleLbl="revTx" presStyleIdx="1" presStyleCnt="3">
        <dgm:presLayoutVars>
          <dgm:bulletEnabled val="1"/>
        </dgm:presLayoutVars>
      </dgm:prSet>
      <dgm:spPr/>
    </dgm:pt>
    <dgm:pt modelId="{EB3640C7-31CA-604A-9914-7AE51501F943}" type="pres">
      <dgm:prSet presAssocID="{AEE47670-C4ED-4EA6-9FF9-39B072FA1AEC}" presName="parentText" presStyleLbl="node1" presStyleIdx="3" presStyleCnt="6">
        <dgm:presLayoutVars>
          <dgm:chMax val="0"/>
          <dgm:bulletEnabled val="1"/>
        </dgm:presLayoutVars>
      </dgm:prSet>
      <dgm:spPr/>
    </dgm:pt>
    <dgm:pt modelId="{E0DE93F3-34BE-684F-83F4-51F87A5B01E8}" type="pres">
      <dgm:prSet presAssocID="{FAEC58FD-5150-4E9D-92D5-E6AD45DE431F}" presName="spacer" presStyleCnt="0"/>
      <dgm:spPr/>
    </dgm:pt>
    <dgm:pt modelId="{01A1EABE-487E-7840-8C1E-D5F9706C6F5D}" type="pres">
      <dgm:prSet presAssocID="{5C218A33-C5FF-4C01-A60B-958F5E9F0353}" presName="parentText" presStyleLbl="node1" presStyleIdx="4" presStyleCnt="6">
        <dgm:presLayoutVars>
          <dgm:chMax val="0"/>
          <dgm:bulletEnabled val="1"/>
        </dgm:presLayoutVars>
      </dgm:prSet>
      <dgm:spPr/>
    </dgm:pt>
    <dgm:pt modelId="{34CE2C02-801A-2C48-9985-96E4619EC90F}" type="pres">
      <dgm:prSet presAssocID="{357DF6F3-5427-4430-9CB0-6A9421A731D0}" presName="spacer" presStyleCnt="0"/>
      <dgm:spPr/>
    </dgm:pt>
    <dgm:pt modelId="{CD158D04-2F29-4D47-BBAD-441BD14B485C}" type="pres">
      <dgm:prSet presAssocID="{BE9DA8F1-715C-4F6F-BF59-74405989D623}" presName="parentText" presStyleLbl="node1" presStyleIdx="5" presStyleCnt="6">
        <dgm:presLayoutVars>
          <dgm:chMax val="0"/>
          <dgm:bulletEnabled val="1"/>
        </dgm:presLayoutVars>
      </dgm:prSet>
      <dgm:spPr/>
    </dgm:pt>
    <dgm:pt modelId="{DACD9F90-07C9-054E-B4AF-4F1B8049F267}" type="pres">
      <dgm:prSet presAssocID="{BE9DA8F1-715C-4F6F-BF59-74405989D623}" presName="childText" presStyleLbl="revTx" presStyleIdx="2" presStyleCnt="3">
        <dgm:presLayoutVars>
          <dgm:bulletEnabled val="1"/>
        </dgm:presLayoutVars>
      </dgm:prSet>
      <dgm:spPr/>
    </dgm:pt>
  </dgm:ptLst>
  <dgm:cxnLst>
    <dgm:cxn modelId="{03E59201-C651-4FB1-9670-B725CC0F1964}" srcId="{BE63B464-9CAF-431D-BDB0-95C28FCB0835}" destId="{3CC9286D-7196-4389-8EF6-1FCE72560813}" srcOrd="1" destOrd="0" parTransId="{0D882794-B9CE-4C79-BF92-1E67F7727335}" sibTransId="{9DF2CBC5-C489-4C55-AABB-8126AE607160}"/>
    <dgm:cxn modelId="{BA69B702-7460-3741-AE81-242087429061}" type="presOf" srcId="{8821392A-6D67-46C3-BCF7-42BC7B17F628}" destId="{469E1E2B-3D4C-9F45-97E3-C4BF232E5438}" srcOrd="0" destOrd="0" presId="urn:microsoft.com/office/officeart/2005/8/layout/vList2"/>
    <dgm:cxn modelId="{A0643905-D307-42FE-B151-1F2361D3E2B1}" srcId="{BE9DA8F1-715C-4F6F-BF59-74405989D623}" destId="{B6EDF28F-6414-4785-92A3-2D96D07E7D56}" srcOrd="0" destOrd="0" parTransId="{68FEA0F8-EB8A-401E-859E-7171730B23A8}" sibTransId="{54077581-B9B4-4F3A-BF11-F204DE7AF9CA}"/>
    <dgm:cxn modelId="{DC23620B-EC56-1A49-9B46-AA243286285B}" type="presOf" srcId="{7FEF40FE-3765-4540-A57E-B0CB97B628F7}" destId="{4AF7CD42-44F4-2C48-9F1E-5AC10005A57A}" srcOrd="0" destOrd="0" presId="urn:microsoft.com/office/officeart/2005/8/layout/vList2"/>
    <dgm:cxn modelId="{C09F1315-6AD9-4373-AD87-32AB42084FB0}" srcId="{BE63B464-9CAF-431D-BDB0-95C28FCB0835}" destId="{7FEF40FE-3765-4540-A57E-B0CB97B628F7}" srcOrd="2" destOrd="0" parTransId="{CB7139AD-2F12-407F-BB8C-D6D4BB29432E}" sibTransId="{CD308C63-69BA-4E3F-8572-9631C14A5C63}"/>
    <dgm:cxn modelId="{D1FF4434-4CB4-458A-AC46-A7A8CD068616}" srcId="{7FEF40FE-3765-4540-A57E-B0CB97B628F7}" destId="{F8BCE258-29BA-4D9C-B176-D3E8D06092E5}" srcOrd="0" destOrd="0" parTransId="{41D5103B-8CA7-4513-8B98-E1E9437D42A8}" sibTransId="{892AEE5F-7665-4DC2-84BF-03EF3E8A90C8}"/>
    <dgm:cxn modelId="{C9AD0047-8517-694C-90C4-49B0AFAC8CE2}" type="presOf" srcId="{BE9DA8F1-715C-4F6F-BF59-74405989D623}" destId="{CD158D04-2F29-4D47-BBAD-441BD14B485C}" srcOrd="0" destOrd="0" presId="urn:microsoft.com/office/officeart/2005/8/layout/vList2"/>
    <dgm:cxn modelId="{C460AF47-94D9-4512-9390-035D79697480}" srcId="{BE63B464-9CAF-431D-BDB0-95C28FCB0835}" destId="{8821392A-6D67-46C3-BCF7-42BC7B17F628}" srcOrd="0" destOrd="0" parTransId="{1FD12A3D-CD30-443C-9BE8-0A34B74C8DBD}" sibTransId="{01A0F2D2-D292-499F-A567-610E5B63722D}"/>
    <dgm:cxn modelId="{6733835D-2C2A-4EE8-9111-75F43974E257}" srcId="{BE63B464-9CAF-431D-BDB0-95C28FCB0835}" destId="{5C218A33-C5FF-4C01-A60B-958F5E9F0353}" srcOrd="4" destOrd="0" parTransId="{FB4346E2-F66D-4CB1-89EF-2F34546D06BB}" sibTransId="{357DF6F3-5427-4430-9CB0-6A9421A731D0}"/>
    <dgm:cxn modelId="{74D27D60-0460-204B-B30F-4DB7D669CB0B}" type="presOf" srcId="{5C218A33-C5FF-4C01-A60B-958F5E9F0353}" destId="{01A1EABE-487E-7840-8C1E-D5F9706C6F5D}" srcOrd="0" destOrd="0" presId="urn:microsoft.com/office/officeart/2005/8/layout/vList2"/>
    <dgm:cxn modelId="{2332CE67-EF9C-E042-938A-79A2606EC854}" type="presOf" srcId="{AEE47670-C4ED-4EA6-9FF9-39B072FA1AEC}" destId="{EB3640C7-31CA-604A-9914-7AE51501F943}" srcOrd="0" destOrd="0" presId="urn:microsoft.com/office/officeart/2005/8/layout/vList2"/>
    <dgm:cxn modelId="{EF035688-E27A-CA43-9AB7-ED199D9FAEF2}" type="presOf" srcId="{BE63B464-9CAF-431D-BDB0-95C28FCB0835}" destId="{516F408D-11F6-CE46-A986-BD23859CF9D8}" srcOrd="0" destOrd="0" presId="urn:microsoft.com/office/officeart/2005/8/layout/vList2"/>
    <dgm:cxn modelId="{946D2696-EEA6-450C-907A-E2E4CCDE73C5}" srcId="{BE63B464-9CAF-431D-BDB0-95C28FCB0835}" destId="{AEE47670-C4ED-4EA6-9FF9-39B072FA1AEC}" srcOrd="3" destOrd="0" parTransId="{AEAB8F65-9106-4933-8F06-853B4AE92068}" sibTransId="{FAEC58FD-5150-4E9D-92D5-E6AD45DE431F}"/>
    <dgm:cxn modelId="{3201F0A1-14DC-4151-AB91-A1392C4FD780}" srcId="{BE63B464-9CAF-431D-BDB0-95C28FCB0835}" destId="{BE9DA8F1-715C-4F6F-BF59-74405989D623}" srcOrd="5" destOrd="0" parTransId="{017234C9-F6F5-42D9-921D-5A0AED02622F}" sibTransId="{9D88A7D5-F70C-40EE-A247-9B23CB3F67FE}"/>
    <dgm:cxn modelId="{11593EAC-588C-D848-A638-932D181A96EF}" type="presOf" srcId="{81B048A9-F7E4-4E64-9123-234BEC5CB7C2}" destId="{E2DB7E8D-8DAE-BF40-AC83-BFDD0C8E04BE}" srcOrd="0" destOrd="0" presId="urn:microsoft.com/office/officeart/2005/8/layout/vList2"/>
    <dgm:cxn modelId="{236B34C3-EFE9-4442-806E-EB1C0A6A7737}" type="presOf" srcId="{3CC9286D-7196-4389-8EF6-1FCE72560813}" destId="{74767991-2C80-FA43-BE56-B4BBE421D7DD}" srcOrd="0" destOrd="0" presId="urn:microsoft.com/office/officeart/2005/8/layout/vList2"/>
    <dgm:cxn modelId="{C71CFFD1-21FA-46C9-97DF-C9ABDACC907D}" srcId="{3CC9286D-7196-4389-8EF6-1FCE72560813}" destId="{81B048A9-F7E4-4E64-9123-234BEC5CB7C2}" srcOrd="0" destOrd="0" parTransId="{98412CA4-F2A8-4892-AE7F-50EF8980723C}" sibTransId="{968369CE-9FE5-4B3D-B6BD-A913ABFF1C4A}"/>
    <dgm:cxn modelId="{26ED92D9-8C2E-0647-A182-37C96793DCA6}" type="presOf" srcId="{B6EDF28F-6414-4785-92A3-2D96D07E7D56}" destId="{DACD9F90-07C9-054E-B4AF-4F1B8049F267}" srcOrd="0" destOrd="0" presId="urn:microsoft.com/office/officeart/2005/8/layout/vList2"/>
    <dgm:cxn modelId="{0E3103F4-C756-4B44-B38E-67A13D6FB278}" type="presOf" srcId="{F8BCE258-29BA-4D9C-B176-D3E8D06092E5}" destId="{37E88B32-4D33-804D-8D32-612EDC15AFDA}" srcOrd="0" destOrd="0" presId="urn:microsoft.com/office/officeart/2005/8/layout/vList2"/>
    <dgm:cxn modelId="{6CB1323A-41E4-C74E-93DF-7AD660CE6B9B}" type="presParOf" srcId="{516F408D-11F6-CE46-A986-BD23859CF9D8}" destId="{469E1E2B-3D4C-9F45-97E3-C4BF232E5438}" srcOrd="0" destOrd="0" presId="urn:microsoft.com/office/officeart/2005/8/layout/vList2"/>
    <dgm:cxn modelId="{CEA3B619-ABA5-264F-9057-FD68AF9F4C45}" type="presParOf" srcId="{516F408D-11F6-CE46-A986-BD23859CF9D8}" destId="{EC099726-0D9C-984E-B464-662F849D3EEC}" srcOrd="1" destOrd="0" presId="urn:microsoft.com/office/officeart/2005/8/layout/vList2"/>
    <dgm:cxn modelId="{DCDFDE04-8F9E-5442-8459-C1B40AEC7300}" type="presParOf" srcId="{516F408D-11F6-CE46-A986-BD23859CF9D8}" destId="{74767991-2C80-FA43-BE56-B4BBE421D7DD}" srcOrd="2" destOrd="0" presId="urn:microsoft.com/office/officeart/2005/8/layout/vList2"/>
    <dgm:cxn modelId="{FE5D7646-D62A-6344-8DFC-FFA4C59A7F53}" type="presParOf" srcId="{516F408D-11F6-CE46-A986-BD23859CF9D8}" destId="{E2DB7E8D-8DAE-BF40-AC83-BFDD0C8E04BE}" srcOrd="3" destOrd="0" presId="urn:microsoft.com/office/officeart/2005/8/layout/vList2"/>
    <dgm:cxn modelId="{7AEB5F0F-A7F7-B045-95EB-A0C58CEE4DA1}" type="presParOf" srcId="{516F408D-11F6-CE46-A986-BD23859CF9D8}" destId="{4AF7CD42-44F4-2C48-9F1E-5AC10005A57A}" srcOrd="4" destOrd="0" presId="urn:microsoft.com/office/officeart/2005/8/layout/vList2"/>
    <dgm:cxn modelId="{19AC614E-F64E-B543-B326-6BBF43BB7681}" type="presParOf" srcId="{516F408D-11F6-CE46-A986-BD23859CF9D8}" destId="{37E88B32-4D33-804D-8D32-612EDC15AFDA}" srcOrd="5" destOrd="0" presId="urn:microsoft.com/office/officeart/2005/8/layout/vList2"/>
    <dgm:cxn modelId="{8FEE24C5-2EC9-9E46-A1CD-927D7ED15DCC}" type="presParOf" srcId="{516F408D-11F6-CE46-A986-BD23859CF9D8}" destId="{EB3640C7-31CA-604A-9914-7AE51501F943}" srcOrd="6" destOrd="0" presId="urn:microsoft.com/office/officeart/2005/8/layout/vList2"/>
    <dgm:cxn modelId="{373F9BA0-AB77-EE4D-9490-D92E465747DB}" type="presParOf" srcId="{516F408D-11F6-CE46-A986-BD23859CF9D8}" destId="{E0DE93F3-34BE-684F-83F4-51F87A5B01E8}" srcOrd="7" destOrd="0" presId="urn:microsoft.com/office/officeart/2005/8/layout/vList2"/>
    <dgm:cxn modelId="{A04B3C42-176E-7549-92A1-ABC77521AE0C}" type="presParOf" srcId="{516F408D-11F6-CE46-A986-BD23859CF9D8}" destId="{01A1EABE-487E-7840-8C1E-D5F9706C6F5D}" srcOrd="8" destOrd="0" presId="urn:microsoft.com/office/officeart/2005/8/layout/vList2"/>
    <dgm:cxn modelId="{37347652-21EA-6F4F-93C4-E1C770060A3C}" type="presParOf" srcId="{516F408D-11F6-CE46-A986-BD23859CF9D8}" destId="{34CE2C02-801A-2C48-9985-96E4619EC90F}" srcOrd="9" destOrd="0" presId="urn:microsoft.com/office/officeart/2005/8/layout/vList2"/>
    <dgm:cxn modelId="{F039C0DA-26A8-064D-AF47-20C1217ED2BA}" type="presParOf" srcId="{516F408D-11F6-CE46-A986-BD23859CF9D8}" destId="{CD158D04-2F29-4D47-BBAD-441BD14B485C}" srcOrd="10" destOrd="0" presId="urn:microsoft.com/office/officeart/2005/8/layout/vList2"/>
    <dgm:cxn modelId="{8643299B-D86D-3F43-A0CD-6995EBB7EF2C}" type="presParOf" srcId="{516F408D-11F6-CE46-A986-BD23859CF9D8}" destId="{DACD9F90-07C9-054E-B4AF-4F1B8049F267}" srcOrd="1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6B0DC04-8A98-409B-89D7-4FCADFD6029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2D42143-3483-498F-8195-65D3CFA2651F}">
      <dgm:prSet/>
      <dgm:spPr/>
      <dgm:t>
        <a:bodyPr/>
        <a:lstStyle/>
        <a:p>
          <a:r>
            <a:rPr lang="en-US"/>
            <a:t>Scatter</a:t>
          </a:r>
        </a:p>
      </dgm:t>
    </dgm:pt>
    <dgm:pt modelId="{6B2E1DE8-31DC-4312-B59B-20416E19B08A}" type="parTrans" cxnId="{FA3AE4E4-9BDF-4864-97A7-C2407BC4F519}">
      <dgm:prSet/>
      <dgm:spPr/>
      <dgm:t>
        <a:bodyPr/>
        <a:lstStyle/>
        <a:p>
          <a:endParaRPr lang="en-US"/>
        </a:p>
      </dgm:t>
    </dgm:pt>
    <dgm:pt modelId="{1FBBBD44-5D73-4ABC-B80A-CEFB4FC6CABD}" type="sibTrans" cxnId="{FA3AE4E4-9BDF-4864-97A7-C2407BC4F519}">
      <dgm:prSet/>
      <dgm:spPr/>
      <dgm:t>
        <a:bodyPr/>
        <a:lstStyle/>
        <a:p>
          <a:endParaRPr lang="en-US"/>
        </a:p>
      </dgm:t>
    </dgm:pt>
    <dgm:pt modelId="{7957DFB0-FC82-40EB-8483-F4EF7A41887F}">
      <dgm:prSet custT="1"/>
      <dgm:spPr/>
      <dgm:t>
        <a:bodyPr/>
        <a:lstStyle/>
        <a:p>
          <a:r>
            <a:rPr lang="fr-FR" sz="1400" b="0" i="0" dirty="0"/>
            <a:t>Flight </a:t>
          </a:r>
          <a:r>
            <a:rPr lang="fr-FR" sz="1400" b="0" i="0" dirty="0" err="1"/>
            <a:t>Number</a:t>
          </a:r>
          <a:r>
            <a:rPr lang="fr-FR" sz="1400" b="0" i="0" dirty="0"/>
            <a:t> vs. Launch Site</a:t>
          </a:r>
          <a:r>
            <a:rPr lang="en-US" sz="1400" dirty="0"/>
            <a:t>, </a:t>
          </a:r>
          <a:r>
            <a:rPr lang="fr-FR" sz="1400" b="0" i="0" dirty="0" err="1"/>
            <a:t>Payload</a:t>
          </a:r>
          <a:r>
            <a:rPr lang="fr-FR" sz="1400" b="0" i="0" dirty="0"/>
            <a:t> vs. Launch Site</a:t>
          </a:r>
          <a:r>
            <a:rPr lang="en-US" sz="1400" dirty="0"/>
            <a:t>, </a:t>
          </a:r>
          <a:r>
            <a:rPr lang="fr-FR" sz="1400" b="0" i="0" dirty="0" err="1"/>
            <a:t>Orbit</a:t>
          </a:r>
          <a:r>
            <a:rPr lang="fr-FR" sz="1400" b="0" i="0" dirty="0"/>
            <a:t> vs. Flight </a:t>
          </a:r>
          <a:r>
            <a:rPr lang="fr-FR" sz="1400" b="0" i="0" dirty="0" err="1"/>
            <a:t>Number</a:t>
          </a:r>
          <a:r>
            <a:rPr lang="en-US" sz="1400" dirty="0"/>
            <a:t>, </a:t>
          </a:r>
          <a:r>
            <a:rPr lang="fr-FR" sz="1400" b="0" i="0" dirty="0" err="1"/>
            <a:t>Orbit</a:t>
          </a:r>
          <a:r>
            <a:rPr lang="fr-FR" sz="1400" b="0" i="0" dirty="0"/>
            <a:t> vs. </a:t>
          </a:r>
          <a:r>
            <a:rPr lang="fr-FR" sz="1400" b="0" i="0" dirty="0" err="1"/>
            <a:t>Payload</a:t>
          </a:r>
          <a:r>
            <a:rPr lang="fr-FR" sz="1400" b="0" i="0" dirty="0"/>
            <a:t> Mass</a:t>
          </a:r>
          <a:endParaRPr lang="en-US" sz="1400" dirty="0"/>
        </a:p>
      </dgm:t>
    </dgm:pt>
    <dgm:pt modelId="{8A31DCC3-F6BE-4E3D-B156-36681EB6DE38}" type="parTrans" cxnId="{79C9E507-FAE5-42FF-9D54-1435B672FA1C}">
      <dgm:prSet/>
      <dgm:spPr/>
      <dgm:t>
        <a:bodyPr/>
        <a:lstStyle/>
        <a:p>
          <a:endParaRPr lang="en-US"/>
        </a:p>
      </dgm:t>
    </dgm:pt>
    <dgm:pt modelId="{074BC7F1-4857-491A-89E8-F8AAE4FC0564}" type="sibTrans" cxnId="{79C9E507-FAE5-42FF-9D54-1435B672FA1C}">
      <dgm:prSet/>
      <dgm:spPr/>
      <dgm:t>
        <a:bodyPr/>
        <a:lstStyle/>
        <a:p>
          <a:endParaRPr lang="en-US"/>
        </a:p>
      </dgm:t>
    </dgm:pt>
    <dgm:pt modelId="{26E97DEE-D460-48DF-AEA2-2226944A7A3F}">
      <dgm:prSet/>
      <dgm:spPr/>
      <dgm:t>
        <a:bodyPr/>
        <a:lstStyle/>
        <a:p>
          <a:r>
            <a:rPr lang="en-US"/>
            <a:t>Bar</a:t>
          </a:r>
        </a:p>
      </dgm:t>
    </dgm:pt>
    <dgm:pt modelId="{A06C87C9-1947-42B4-BF90-2F735FE6310B}" type="parTrans" cxnId="{37A113B0-6939-4B08-92A7-328961594BA4}">
      <dgm:prSet/>
      <dgm:spPr/>
      <dgm:t>
        <a:bodyPr/>
        <a:lstStyle/>
        <a:p>
          <a:endParaRPr lang="en-US"/>
        </a:p>
      </dgm:t>
    </dgm:pt>
    <dgm:pt modelId="{45C5BDA3-B846-478C-8302-C64F363DC183}" type="sibTrans" cxnId="{37A113B0-6939-4B08-92A7-328961594BA4}">
      <dgm:prSet/>
      <dgm:spPr/>
      <dgm:t>
        <a:bodyPr/>
        <a:lstStyle/>
        <a:p>
          <a:endParaRPr lang="en-US"/>
        </a:p>
      </dgm:t>
    </dgm:pt>
    <dgm:pt modelId="{8026A8BD-B782-492B-815C-00307B1DCCAF}">
      <dgm:prSet custT="1"/>
      <dgm:spPr/>
      <dgm:t>
        <a:bodyPr/>
        <a:lstStyle/>
        <a:p>
          <a:r>
            <a:rPr lang="en-US" sz="1400" dirty="0"/>
            <a:t>Orbit vs. Class</a:t>
          </a:r>
        </a:p>
      </dgm:t>
    </dgm:pt>
    <dgm:pt modelId="{6BAF27DB-D568-4CD2-A456-33F1C7C39622}" type="parTrans" cxnId="{3AEB72B5-C23A-4CC6-800F-077B6EB3F212}">
      <dgm:prSet/>
      <dgm:spPr/>
      <dgm:t>
        <a:bodyPr/>
        <a:lstStyle/>
        <a:p>
          <a:endParaRPr lang="en-US"/>
        </a:p>
      </dgm:t>
    </dgm:pt>
    <dgm:pt modelId="{7A96EFB3-9BB4-4822-BD2E-6E7D38B7BC5E}" type="sibTrans" cxnId="{3AEB72B5-C23A-4CC6-800F-077B6EB3F212}">
      <dgm:prSet/>
      <dgm:spPr/>
      <dgm:t>
        <a:bodyPr/>
        <a:lstStyle/>
        <a:p>
          <a:endParaRPr lang="en-US"/>
        </a:p>
      </dgm:t>
    </dgm:pt>
    <dgm:pt modelId="{857DB957-243F-4571-B991-0792AC98BE63}">
      <dgm:prSet/>
      <dgm:spPr/>
      <dgm:t>
        <a:bodyPr/>
        <a:lstStyle/>
        <a:p>
          <a:r>
            <a:rPr lang="en-US"/>
            <a:t>Line</a:t>
          </a:r>
        </a:p>
      </dgm:t>
    </dgm:pt>
    <dgm:pt modelId="{0D738004-C2DD-4503-BAC0-AB0DFB4D5B95}" type="parTrans" cxnId="{6AE38547-366C-48D5-A744-A62CC97BDA48}">
      <dgm:prSet/>
      <dgm:spPr/>
      <dgm:t>
        <a:bodyPr/>
        <a:lstStyle/>
        <a:p>
          <a:endParaRPr lang="en-US"/>
        </a:p>
      </dgm:t>
    </dgm:pt>
    <dgm:pt modelId="{7C3DFFE1-2139-4224-83C1-890F554B71EA}" type="sibTrans" cxnId="{6AE38547-366C-48D5-A744-A62CC97BDA48}">
      <dgm:prSet/>
      <dgm:spPr/>
      <dgm:t>
        <a:bodyPr/>
        <a:lstStyle/>
        <a:p>
          <a:endParaRPr lang="en-US"/>
        </a:p>
      </dgm:t>
    </dgm:pt>
    <dgm:pt modelId="{C6EE4C91-C584-403E-9B08-3F3935795883}">
      <dgm:prSet custT="1"/>
      <dgm:spPr/>
      <dgm:t>
        <a:bodyPr/>
        <a:lstStyle/>
        <a:p>
          <a:r>
            <a:rPr lang="en-US" sz="1400" dirty="0"/>
            <a:t>Success Rate vs. Year</a:t>
          </a:r>
        </a:p>
      </dgm:t>
    </dgm:pt>
    <dgm:pt modelId="{437E48D3-F07B-42E4-9894-FEBBC19DB574}" type="parTrans" cxnId="{728EBE75-BD2F-4889-B437-5B9C19B2BE7F}">
      <dgm:prSet/>
      <dgm:spPr/>
      <dgm:t>
        <a:bodyPr/>
        <a:lstStyle/>
        <a:p>
          <a:endParaRPr lang="en-US"/>
        </a:p>
      </dgm:t>
    </dgm:pt>
    <dgm:pt modelId="{3E43018A-E8C1-4461-AAEC-1FEF25CC2912}" type="sibTrans" cxnId="{728EBE75-BD2F-4889-B437-5B9C19B2BE7F}">
      <dgm:prSet/>
      <dgm:spPr/>
      <dgm:t>
        <a:bodyPr/>
        <a:lstStyle/>
        <a:p>
          <a:endParaRPr lang="en-US"/>
        </a:p>
      </dgm:t>
    </dgm:pt>
    <dgm:pt modelId="{CBC4895B-1751-47FB-951C-1559EED9CB3B}">
      <dgm:prSet/>
      <dgm:spPr/>
      <dgm:t>
        <a:bodyPr/>
        <a:lstStyle/>
        <a:p>
          <a:r>
            <a:rPr lang="fr-FR" b="0" i="0"/>
            <a:t>These plots were utilized to analyze various types of data (categorical and numerical) and investigate potential relationships between specific variables</a:t>
          </a:r>
          <a:endParaRPr lang="en-US"/>
        </a:p>
      </dgm:t>
    </dgm:pt>
    <dgm:pt modelId="{0F236070-31A5-41FF-8D95-C8C89EBF9253}" type="parTrans" cxnId="{0DE1033F-A40F-4355-AD5F-A7AD2486421B}">
      <dgm:prSet/>
      <dgm:spPr/>
      <dgm:t>
        <a:bodyPr/>
        <a:lstStyle/>
        <a:p>
          <a:endParaRPr lang="en-US"/>
        </a:p>
      </dgm:t>
    </dgm:pt>
    <dgm:pt modelId="{B522924D-69DB-4F52-B3D1-E2F4FDAE909F}" type="sibTrans" cxnId="{0DE1033F-A40F-4355-AD5F-A7AD2486421B}">
      <dgm:prSet/>
      <dgm:spPr/>
      <dgm:t>
        <a:bodyPr/>
        <a:lstStyle/>
        <a:p>
          <a:endParaRPr lang="en-US"/>
        </a:p>
      </dgm:t>
    </dgm:pt>
    <dgm:pt modelId="{B5709351-4E8A-4C3A-A87A-2A57157DD658}">
      <dgm:prSet/>
      <dgm:spPr/>
      <dgm:t>
        <a:bodyPr/>
        <a:lstStyle/>
        <a:p>
          <a:r>
            <a:rPr lang="en-US"/>
            <a:t>Github Link: </a:t>
          </a:r>
          <a:r>
            <a:rPr lang="en-US" u="sng"/>
            <a:t>https://github.com/FitzChivhor/Capstone-Presentation-DS-IBM/blob/main/Capstone5_SpaceX_Eda-Dataviz.ipynb</a:t>
          </a:r>
          <a:endParaRPr lang="en-US"/>
        </a:p>
      </dgm:t>
    </dgm:pt>
    <dgm:pt modelId="{88A5224F-2468-4E77-B40B-E0D08464744F}" type="parTrans" cxnId="{CC7203EC-19F0-4EA5-9B9F-F16F44A99951}">
      <dgm:prSet/>
      <dgm:spPr/>
      <dgm:t>
        <a:bodyPr/>
        <a:lstStyle/>
        <a:p>
          <a:endParaRPr lang="en-US"/>
        </a:p>
      </dgm:t>
    </dgm:pt>
    <dgm:pt modelId="{5C788F69-0949-4135-819B-CCD47F833AA7}" type="sibTrans" cxnId="{CC7203EC-19F0-4EA5-9B9F-F16F44A99951}">
      <dgm:prSet/>
      <dgm:spPr/>
      <dgm:t>
        <a:bodyPr/>
        <a:lstStyle/>
        <a:p>
          <a:endParaRPr lang="en-US"/>
        </a:p>
      </dgm:t>
    </dgm:pt>
    <dgm:pt modelId="{C663EF1E-8698-4813-8C75-562A5115C7C4}" type="pres">
      <dgm:prSet presAssocID="{06B0DC04-8A98-409B-89D7-4FCADFD60295}" presName="root" presStyleCnt="0">
        <dgm:presLayoutVars>
          <dgm:dir/>
          <dgm:resizeHandles val="exact"/>
        </dgm:presLayoutVars>
      </dgm:prSet>
      <dgm:spPr/>
    </dgm:pt>
    <dgm:pt modelId="{5EA5398C-D040-4141-B40E-3266A827CDE5}" type="pres">
      <dgm:prSet presAssocID="{52D42143-3483-498F-8195-65D3CFA2651F}" presName="compNode" presStyleCnt="0"/>
      <dgm:spPr/>
    </dgm:pt>
    <dgm:pt modelId="{AE22788F-C4E0-462E-AA8E-97A422C47A76}" type="pres">
      <dgm:prSet presAssocID="{52D42143-3483-498F-8195-65D3CFA2651F}" presName="bgRect" presStyleLbl="bgShp" presStyleIdx="0" presStyleCnt="5"/>
      <dgm:spPr/>
    </dgm:pt>
    <dgm:pt modelId="{70A4F425-3F11-416A-B032-19229CA6912B}" type="pres">
      <dgm:prSet presAssocID="{52D42143-3483-498F-8195-65D3CFA2651F}"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atellite"/>
        </a:ext>
      </dgm:extLst>
    </dgm:pt>
    <dgm:pt modelId="{E2B540EF-A462-451F-8E61-AED1DA21B60E}" type="pres">
      <dgm:prSet presAssocID="{52D42143-3483-498F-8195-65D3CFA2651F}" presName="spaceRect" presStyleCnt="0"/>
      <dgm:spPr/>
    </dgm:pt>
    <dgm:pt modelId="{CB61ADDB-C0C6-41B4-AD65-5E18A4CF8F44}" type="pres">
      <dgm:prSet presAssocID="{52D42143-3483-498F-8195-65D3CFA2651F}" presName="parTx" presStyleLbl="revTx" presStyleIdx="0" presStyleCnt="8">
        <dgm:presLayoutVars>
          <dgm:chMax val="0"/>
          <dgm:chPref val="0"/>
        </dgm:presLayoutVars>
      </dgm:prSet>
      <dgm:spPr/>
    </dgm:pt>
    <dgm:pt modelId="{2D7959BF-CA62-4606-BFA1-A9DFCC4507E2}" type="pres">
      <dgm:prSet presAssocID="{52D42143-3483-498F-8195-65D3CFA2651F}" presName="desTx" presStyleLbl="revTx" presStyleIdx="1" presStyleCnt="8">
        <dgm:presLayoutVars/>
      </dgm:prSet>
      <dgm:spPr/>
    </dgm:pt>
    <dgm:pt modelId="{7F65FAEE-9636-41E9-809A-9DB1D41FAC41}" type="pres">
      <dgm:prSet presAssocID="{1FBBBD44-5D73-4ABC-B80A-CEFB4FC6CABD}" presName="sibTrans" presStyleCnt="0"/>
      <dgm:spPr/>
    </dgm:pt>
    <dgm:pt modelId="{8B8A9B8C-58E4-4EB5-B3D4-3A0C99E64AAD}" type="pres">
      <dgm:prSet presAssocID="{26E97DEE-D460-48DF-AEA2-2226944A7A3F}" presName="compNode" presStyleCnt="0"/>
      <dgm:spPr/>
    </dgm:pt>
    <dgm:pt modelId="{F765FCBE-E55A-4648-88B8-40B77D4E0BB8}" type="pres">
      <dgm:prSet presAssocID="{26E97DEE-D460-48DF-AEA2-2226944A7A3F}" presName="bgRect" presStyleLbl="bgShp" presStyleIdx="1" presStyleCnt="5"/>
      <dgm:spPr/>
    </dgm:pt>
    <dgm:pt modelId="{B78F6F38-A1D8-4025-B111-B843CE001CF8}" type="pres">
      <dgm:prSet presAssocID="{26E97DEE-D460-48DF-AEA2-2226944A7A3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lanète"/>
        </a:ext>
      </dgm:extLst>
    </dgm:pt>
    <dgm:pt modelId="{BCD25177-2083-4CA6-B0B8-FC1339A758C3}" type="pres">
      <dgm:prSet presAssocID="{26E97DEE-D460-48DF-AEA2-2226944A7A3F}" presName="spaceRect" presStyleCnt="0"/>
      <dgm:spPr/>
    </dgm:pt>
    <dgm:pt modelId="{0357D0A8-277D-4C3D-9701-C91FBE34E8F4}" type="pres">
      <dgm:prSet presAssocID="{26E97DEE-D460-48DF-AEA2-2226944A7A3F}" presName="parTx" presStyleLbl="revTx" presStyleIdx="2" presStyleCnt="8">
        <dgm:presLayoutVars>
          <dgm:chMax val="0"/>
          <dgm:chPref val="0"/>
        </dgm:presLayoutVars>
      </dgm:prSet>
      <dgm:spPr/>
    </dgm:pt>
    <dgm:pt modelId="{9690CF98-FF0B-4000-9E63-A11CD6F9558E}" type="pres">
      <dgm:prSet presAssocID="{26E97DEE-D460-48DF-AEA2-2226944A7A3F}" presName="desTx" presStyleLbl="revTx" presStyleIdx="3" presStyleCnt="8">
        <dgm:presLayoutVars/>
      </dgm:prSet>
      <dgm:spPr/>
    </dgm:pt>
    <dgm:pt modelId="{58BBEB54-9E60-42A2-9F07-E5FEC33D0172}" type="pres">
      <dgm:prSet presAssocID="{45C5BDA3-B846-478C-8302-C64F363DC183}" presName="sibTrans" presStyleCnt="0"/>
      <dgm:spPr/>
    </dgm:pt>
    <dgm:pt modelId="{F1E4D790-3A10-466C-83D1-DB2C0EA5B31A}" type="pres">
      <dgm:prSet presAssocID="{857DB957-243F-4571-B991-0792AC98BE63}" presName="compNode" presStyleCnt="0"/>
      <dgm:spPr/>
    </dgm:pt>
    <dgm:pt modelId="{222A918C-DAFC-45EB-B4D3-25C3AC8D9A9D}" type="pres">
      <dgm:prSet presAssocID="{857DB957-243F-4571-B991-0792AC98BE63}" presName="bgRect" presStyleLbl="bgShp" presStyleIdx="2" presStyleCnt="5"/>
      <dgm:spPr/>
    </dgm:pt>
    <dgm:pt modelId="{F72AD973-BEAD-4ACB-9234-DBC0A05EF279}" type="pres">
      <dgm:prSet presAssocID="{857DB957-243F-4571-B991-0792AC98BE6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7F9571B5-FDB3-41F9-9844-56438A135424}" type="pres">
      <dgm:prSet presAssocID="{857DB957-243F-4571-B991-0792AC98BE63}" presName="spaceRect" presStyleCnt="0"/>
      <dgm:spPr/>
    </dgm:pt>
    <dgm:pt modelId="{8C76FBA4-C66D-4D3E-8DB5-E2C8FC3E2AB6}" type="pres">
      <dgm:prSet presAssocID="{857DB957-243F-4571-B991-0792AC98BE63}" presName="parTx" presStyleLbl="revTx" presStyleIdx="4" presStyleCnt="8">
        <dgm:presLayoutVars>
          <dgm:chMax val="0"/>
          <dgm:chPref val="0"/>
        </dgm:presLayoutVars>
      </dgm:prSet>
      <dgm:spPr/>
    </dgm:pt>
    <dgm:pt modelId="{8063C49C-E732-47CD-9BA0-BA7399DA9480}" type="pres">
      <dgm:prSet presAssocID="{857DB957-243F-4571-B991-0792AC98BE63}" presName="desTx" presStyleLbl="revTx" presStyleIdx="5" presStyleCnt="8">
        <dgm:presLayoutVars/>
      </dgm:prSet>
      <dgm:spPr/>
    </dgm:pt>
    <dgm:pt modelId="{459DBC68-A5BE-4386-A9FF-1BF02B432CA3}" type="pres">
      <dgm:prSet presAssocID="{7C3DFFE1-2139-4224-83C1-890F554B71EA}" presName="sibTrans" presStyleCnt="0"/>
      <dgm:spPr/>
    </dgm:pt>
    <dgm:pt modelId="{0B595C81-E6A4-46D5-B410-BD8573D02588}" type="pres">
      <dgm:prSet presAssocID="{CBC4895B-1751-47FB-951C-1559EED9CB3B}" presName="compNode" presStyleCnt="0"/>
      <dgm:spPr/>
    </dgm:pt>
    <dgm:pt modelId="{5ED34804-344F-4BDD-A380-DA891DEE3658}" type="pres">
      <dgm:prSet presAssocID="{CBC4895B-1751-47FB-951C-1559EED9CB3B}" presName="bgRect" presStyleLbl="bgShp" presStyleIdx="3" presStyleCnt="5"/>
      <dgm:spPr/>
    </dgm:pt>
    <dgm:pt modelId="{432B0C3D-B394-4B91-9C07-5B66CB602BED}" type="pres">
      <dgm:prSet presAssocID="{CBC4895B-1751-47FB-951C-1559EED9CB3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atistiques"/>
        </a:ext>
      </dgm:extLst>
    </dgm:pt>
    <dgm:pt modelId="{57ED580F-D11F-4A33-AD92-A22F87DF90F0}" type="pres">
      <dgm:prSet presAssocID="{CBC4895B-1751-47FB-951C-1559EED9CB3B}" presName="spaceRect" presStyleCnt="0"/>
      <dgm:spPr/>
    </dgm:pt>
    <dgm:pt modelId="{F7AD9B88-DB78-40A5-AF8F-A013264023B3}" type="pres">
      <dgm:prSet presAssocID="{CBC4895B-1751-47FB-951C-1559EED9CB3B}" presName="parTx" presStyleLbl="revTx" presStyleIdx="6" presStyleCnt="8">
        <dgm:presLayoutVars>
          <dgm:chMax val="0"/>
          <dgm:chPref val="0"/>
        </dgm:presLayoutVars>
      </dgm:prSet>
      <dgm:spPr/>
    </dgm:pt>
    <dgm:pt modelId="{042970ED-5438-4C2F-B245-8E0B3B84DAA3}" type="pres">
      <dgm:prSet presAssocID="{B522924D-69DB-4F52-B3D1-E2F4FDAE909F}" presName="sibTrans" presStyleCnt="0"/>
      <dgm:spPr/>
    </dgm:pt>
    <dgm:pt modelId="{E9FCCC23-5130-4D6D-866F-D460474D8EAD}" type="pres">
      <dgm:prSet presAssocID="{B5709351-4E8A-4C3A-A87A-2A57157DD658}" presName="compNode" presStyleCnt="0"/>
      <dgm:spPr/>
    </dgm:pt>
    <dgm:pt modelId="{138E6BC6-ECD7-47F6-ADC0-0CBC5E63C889}" type="pres">
      <dgm:prSet presAssocID="{B5709351-4E8A-4C3A-A87A-2A57157DD658}" presName="bgRect" presStyleLbl="bgShp" presStyleIdx="4" presStyleCnt="5"/>
      <dgm:spPr/>
    </dgm:pt>
    <dgm:pt modelId="{6AC9EF63-ADE2-40D1-897A-CD837C41FA5B}" type="pres">
      <dgm:prSet presAssocID="{B5709351-4E8A-4C3A-A87A-2A57157DD65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urseur"/>
        </a:ext>
      </dgm:extLst>
    </dgm:pt>
    <dgm:pt modelId="{2645C5F2-7FB1-4510-9AD3-B8DAB58C49EE}" type="pres">
      <dgm:prSet presAssocID="{B5709351-4E8A-4C3A-A87A-2A57157DD658}" presName="spaceRect" presStyleCnt="0"/>
      <dgm:spPr/>
    </dgm:pt>
    <dgm:pt modelId="{09A499C9-593D-450C-9858-0FDDC93DA36A}" type="pres">
      <dgm:prSet presAssocID="{B5709351-4E8A-4C3A-A87A-2A57157DD658}" presName="parTx" presStyleLbl="revTx" presStyleIdx="7" presStyleCnt="8">
        <dgm:presLayoutVars>
          <dgm:chMax val="0"/>
          <dgm:chPref val="0"/>
        </dgm:presLayoutVars>
      </dgm:prSet>
      <dgm:spPr/>
    </dgm:pt>
  </dgm:ptLst>
  <dgm:cxnLst>
    <dgm:cxn modelId="{C8CE8F05-DDA3-427F-B231-65EB8801849F}" type="presOf" srcId="{CBC4895B-1751-47FB-951C-1559EED9CB3B}" destId="{F7AD9B88-DB78-40A5-AF8F-A013264023B3}" srcOrd="0" destOrd="0" presId="urn:microsoft.com/office/officeart/2018/2/layout/IconVerticalSolidList"/>
    <dgm:cxn modelId="{79C9E507-FAE5-42FF-9D54-1435B672FA1C}" srcId="{52D42143-3483-498F-8195-65D3CFA2651F}" destId="{7957DFB0-FC82-40EB-8483-F4EF7A41887F}" srcOrd="0" destOrd="0" parTransId="{8A31DCC3-F6BE-4E3D-B156-36681EB6DE38}" sibTransId="{074BC7F1-4857-491A-89E8-F8AAE4FC0564}"/>
    <dgm:cxn modelId="{67D4D534-A153-42E9-BC93-AF512CB47B7F}" type="presOf" srcId="{26E97DEE-D460-48DF-AEA2-2226944A7A3F}" destId="{0357D0A8-277D-4C3D-9701-C91FBE34E8F4}" srcOrd="0" destOrd="0" presId="urn:microsoft.com/office/officeart/2018/2/layout/IconVerticalSolidList"/>
    <dgm:cxn modelId="{0DE1033F-A40F-4355-AD5F-A7AD2486421B}" srcId="{06B0DC04-8A98-409B-89D7-4FCADFD60295}" destId="{CBC4895B-1751-47FB-951C-1559EED9CB3B}" srcOrd="3" destOrd="0" parTransId="{0F236070-31A5-41FF-8D95-C8C89EBF9253}" sibTransId="{B522924D-69DB-4F52-B3D1-E2F4FDAE909F}"/>
    <dgm:cxn modelId="{6AE38547-366C-48D5-A744-A62CC97BDA48}" srcId="{06B0DC04-8A98-409B-89D7-4FCADFD60295}" destId="{857DB957-243F-4571-B991-0792AC98BE63}" srcOrd="2" destOrd="0" parTransId="{0D738004-C2DD-4503-BAC0-AB0DFB4D5B95}" sibTransId="{7C3DFFE1-2139-4224-83C1-890F554B71EA}"/>
    <dgm:cxn modelId="{1E6DE76A-000F-4B1F-9761-B816C17B4610}" type="presOf" srcId="{06B0DC04-8A98-409B-89D7-4FCADFD60295}" destId="{C663EF1E-8698-4813-8C75-562A5115C7C4}" srcOrd="0" destOrd="0" presId="urn:microsoft.com/office/officeart/2018/2/layout/IconVerticalSolidList"/>
    <dgm:cxn modelId="{728EBE75-BD2F-4889-B437-5B9C19B2BE7F}" srcId="{857DB957-243F-4571-B991-0792AC98BE63}" destId="{C6EE4C91-C584-403E-9B08-3F3935795883}" srcOrd="0" destOrd="0" parTransId="{437E48D3-F07B-42E4-9894-FEBBC19DB574}" sibTransId="{3E43018A-E8C1-4461-AAEC-1FEF25CC2912}"/>
    <dgm:cxn modelId="{C7AA037D-2840-4980-9A36-A55DD5F96FEB}" type="presOf" srcId="{B5709351-4E8A-4C3A-A87A-2A57157DD658}" destId="{09A499C9-593D-450C-9858-0FDDC93DA36A}" srcOrd="0" destOrd="0" presId="urn:microsoft.com/office/officeart/2018/2/layout/IconVerticalSolidList"/>
    <dgm:cxn modelId="{00D82195-7C97-434B-AEC8-8852C2F2C588}" type="presOf" srcId="{C6EE4C91-C584-403E-9B08-3F3935795883}" destId="{8063C49C-E732-47CD-9BA0-BA7399DA9480}" srcOrd="0" destOrd="0" presId="urn:microsoft.com/office/officeart/2018/2/layout/IconVerticalSolidList"/>
    <dgm:cxn modelId="{E37A589C-2A0A-4667-82DA-9ACBF03EE520}" type="presOf" srcId="{857DB957-243F-4571-B991-0792AC98BE63}" destId="{8C76FBA4-C66D-4D3E-8DB5-E2C8FC3E2AB6}" srcOrd="0" destOrd="0" presId="urn:microsoft.com/office/officeart/2018/2/layout/IconVerticalSolidList"/>
    <dgm:cxn modelId="{37A113B0-6939-4B08-92A7-328961594BA4}" srcId="{06B0DC04-8A98-409B-89D7-4FCADFD60295}" destId="{26E97DEE-D460-48DF-AEA2-2226944A7A3F}" srcOrd="1" destOrd="0" parTransId="{A06C87C9-1947-42B4-BF90-2F735FE6310B}" sibTransId="{45C5BDA3-B846-478C-8302-C64F363DC183}"/>
    <dgm:cxn modelId="{3AEB72B5-C23A-4CC6-800F-077B6EB3F212}" srcId="{26E97DEE-D460-48DF-AEA2-2226944A7A3F}" destId="{8026A8BD-B782-492B-815C-00307B1DCCAF}" srcOrd="0" destOrd="0" parTransId="{6BAF27DB-D568-4CD2-A456-33F1C7C39622}" sibTransId="{7A96EFB3-9BB4-4822-BD2E-6E7D38B7BC5E}"/>
    <dgm:cxn modelId="{C9B0E8E2-EE87-43A9-A7AF-84F86DD3034D}" type="presOf" srcId="{8026A8BD-B782-492B-815C-00307B1DCCAF}" destId="{9690CF98-FF0B-4000-9E63-A11CD6F9558E}" srcOrd="0" destOrd="0" presId="urn:microsoft.com/office/officeart/2018/2/layout/IconVerticalSolidList"/>
    <dgm:cxn modelId="{B0820AE4-B998-4524-B7D2-486A3CD54751}" type="presOf" srcId="{7957DFB0-FC82-40EB-8483-F4EF7A41887F}" destId="{2D7959BF-CA62-4606-BFA1-A9DFCC4507E2}" srcOrd="0" destOrd="0" presId="urn:microsoft.com/office/officeart/2018/2/layout/IconVerticalSolidList"/>
    <dgm:cxn modelId="{FA3AE4E4-9BDF-4864-97A7-C2407BC4F519}" srcId="{06B0DC04-8A98-409B-89D7-4FCADFD60295}" destId="{52D42143-3483-498F-8195-65D3CFA2651F}" srcOrd="0" destOrd="0" parTransId="{6B2E1DE8-31DC-4312-B59B-20416E19B08A}" sibTransId="{1FBBBD44-5D73-4ABC-B80A-CEFB4FC6CABD}"/>
    <dgm:cxn modelId="{CC7203EC-19F0-4EA5-9B9F-F16F44A99951}" srcId="{06B0DC04-8A98-409B-89D7-4FCADFD60295}" destId="{B5709351-4E8A-4C3A-A87A-2A57157DD658}" srcOrd="4" destOrd="0" parTransId="{88A5224F-2468-4E77-B40B-E0D08464744F}" sibTransId="{5C788F69-0949-4135-819B-CCD47F833AA7}"/>
    <dgm:cxn modelId="{E433C9FC-13AC-4156-A76E-36316A1D17ED}" type="presOf" srcId="{52D42143-3483-498F-8195-65D3CFA2651F}" destId="{CB61ADDB-C0C6-41B4-AD65-5E18A4CF8F44}" srcOrd="0" destOrd="0" presId="urn:microsoft.com/office/officeart/2018/2/layout/IconVerticalSolidList"/>
    <dgm:cxn modelId="{4BB570FC-C600-4581-A101-8E2A85A13024}" type="presParOf" srcId="{C663EF1E-8698-4813-8C75-562A5115C7C4}" destId="{5EA5398C-D040-4141-B40E-3266A827CDE5}" srcOrd="0" destOrd="0" presId="urn:microsoft.com/office/officeart/2018/2/layout/IconVerticalSolidList"/>
    <dgm:cxn modelId="{5906CCF6-D42A-4B72-9FD4-7AFA73387FE9}" type="presParOf" srcId="{5EA5398C-D040-4141-B40E-3266A827CDE5}" destId="{AE22788F-C4E0-462E-AA8E-97A422C47A76}" srcOrd="0" destOrd="0" presId="urn:microsoft.com/office/officeart/2018/2/layout/IconVerticalSolidList"/>
    <dgm:cxn modelId="{DB06F711-F8C7-45F7-B867-34AB986460A7}" type="presParOf" srcId="{5EA5398C-D040-4141-B40E-3266A827CDE5}" destId="{70A4F425-3F11-416A-B032-19229CA6912B}" srcOrd="1" destOrd="0" presId="urn:microsoft.com/office/officeart/2018/2/layout/IconVerticalSolidList"/>
    <dgm:cxn modelId="{9F83AD43-1196-4BF0-9A50-60BD1676F7C0}" type="presParOf" srcId="{5EA5398C-D040-4141-B40E-3266A827CDE5}" destId="{E2B540EF-A462-451F-8E61-AED1DA21B60E}" srcOrd="2" destOrd="0" presId="urn:microsoft.com/office/officeart/2018/2/layout/IconVerticalSolidList"/>
    <dgm:cxn modelId="{7C677E1D-F43A-4FFB-86D3-1C3F75276448}" type="presParOf" srcId="{5EA5398C-D040-4141-B40E-3266A827CDE5}" destId="{CB61ADDB-C0C6-41B4-AD65-5E18A4CF8F44}" srcOrd="3" destOrd="0" presId="urn:microsoft.com/office/officeart/2018/2/layout/IconVerticalSolidList"/>
    <dgm:cxn modelId="{ECACFBAD-38D7-466E-9752-F6C398E495B6}" type="presParOf" srcId="{5EA5398C-D040-4141-B40E-3266A827CDE5}" destId="{2D7959BF-CA62-4606-BFA1-A9DFCC4507E2}" srcOrd="4" destOrd="0" presId="urn:microsoft.com/office/officeart/2018/2/layout/IconVerticalSolidList"/>
    <dgm:cxn modelId="{CB42F3A2-12A6-46C3-8441-2A667E4D513E}" type="presParOf" srcId="{C663EF1E-8698-4813-8C75-562A5115C7C4}" destId="{7F65FAEE-9636-41E9-809A-9DB1D41FAC41}" srcOrd="1" destOrd="0" presId="urn:microsoft.com/office/officeart/2018/2/layout/IconVerticalSolidList"/>
    <dgm:cxn modelId="{83F74060-E098-4F53-81FF-F0D67DC990A9}" type="presParOf" srcId="{C663EF1E-8698-4813-8C75-562A5115C7C4}" destId="{8B8A9B8C-58E4-4EB5-B3D4-3A0C99E64AAD}" srcOrd="2" destOrd="0" presId="urn:microsoft.com/office/officeart/2018/2/layout/IconVerticalSolidList"/>
    <dgm:cxn modelId="{909286D0-01AB-4740-BA25-ED2643DD1330}" type="presParOf" srcId="{8B8A9B8C-58E4-4EB5-B3D4-3A0C99E64AAD}" destId="{F765FCBE-E55A-4648-88B8-40B77D4E0BB8}" srcOrd="0" destOrd="0" presId="urn:microsoft.com/office/officeart/2018/2/layout/IconVerticalSolidList"/>
    <dgm:cxn modelId="{AEBF0F95-3216-498F-8018-C37E7B6CFB7D}" type="presParOf" srcId="{8B8A9B8C-58E4-4EB5-B3D4-3A0C99E64AAD}" destId="{B78F6F38-A1D8-4025-B111-B843CE001CF8}" srcOrd="1" destOrd="0" presId="urn:microsoft.com/office/officeart/2018/2/layout/IconVerticalSolidList"/>
    <dgm:cxn modelId="{F90CAA5A-4B28-4930-B226-1E5DEB809C74}" type="presParOf" srcId="{8B8A9B8C-58E4-4EB5-B3D4-3A0C99E64AAD}" destId="{BCD25177-2083-4CA6-B0B8-FC1339A758C3}" srcOrd="2" destOrd="0" presId="urn:microsoft.com/office/officeart/2018/2/layout/IconVerticalSolidList"/>
    <dgm:cxn modelId="{70A6C7F2-3323-4843-AF74-44582F8153E7}" type="presParOf" srcId="{8B8A9B8C-58E4-4EB5-B3D4-3A0C99E64AAD}" destId="{0357D0A8-277D-4C3D-9701-C91FBE34E8F4}" srcOrd="3" destOrd="0" presId="urn:microsoft.com/office/officeart/2018/2/layout/IconVerticalSolidList"/>
    <dgm:cxn modelId="{9E28ECD3-0743-4604-95D1-0278DD7B6697}" type="presParOf" srcId="{8B8A9B8C-58E4-4EB5-B3D4-3A0C99E64AAD}" destId="{9690CF98-FF0B-4000-9E63-A11CD6F9558E}" srcOrd="4" destOrd="0" presId="urn:microsoft.com/office/officeart/2018/2/layout/IconVerticalSolidList"/>
    <dgm:cxn modelId="{47091DDA-9B16-4731-B0AD-C8C8D5FF2FA4}" type="presParOf" srcId="{C663EF1E-8698-4813-8C75-562A5115C7C4}" destId="{58BBEB54-9E60-42A2-9F07-E5FEC33D0172}" srcOrd="3" destOrd="0" presId="urn:microsoft.com/office/officeart/2018/2/layout/IconVerticalSolidList"/>
    <dgm:cxn modelId="{4CD8367D-F465-4824-A6C9-CEA540EC05B6}" type="presParOf" srcId="{C663EF1E-8698-4813-8C75-562A5115C7C4}" destId="{F1E4D790-3A10-466C-83D1-DB2C0EA5B31A}" srcOrd="4" destOrd="0" presId="urn:microsoft.com/office/officeart/2018/2/layout/IconVerticalSolidList"/>
    <dgm:cxn modelId="{A576200D-8855-4C1E-926D-AA11BA7A625B}" type="presParOf" srcId="{F1E4D790-3A10-466C-83D1-DB2C0EA5B31A}" destId="{222A918C-DAFC-45EB-B4D3-25C3AC8D9A9D}" srcOrd="0" destOrd="0" presId="urn:microsoft.com/office/officeart/2018/2/layout/IconVerticalSolidList"/>
    <dgm:cxn modelId="{58635D1D-8F1D-401C-B88B-D903DAE91E55}" type="presParOf" srcId="{F1E4D790-3A10-466C-83D1-DB2C0EA5B31A}" destId="{F72AD973-BEAD-4ACB-9234-DBC0A05EF279}" srcOrd="1" destOrd="0" presId="urn:microsoft.com/office/officeart/2018/2/layout/IconVerticalSolidList"/>
    <dgm:cxn modelId="{BEBC69DC-F791-4ABC-B102-E1136847267C}" type="presParOf" srcId="{F1E4D790-3A10-466C-83D1-DB2C0EA5B31A}" destId="{7F9571B5-FDB3-41F9-9844-56438A135424}" srcOrd="2" destOrd="0" presId="urn:microsoft.com/office/officeart/2018/2/layout/IconVerticalSolidList"/>
    <dgm:cxn modelId="{498A6930-E58C-4FD9-BEF5-693CECCD4878}" type="presParOf" srcId="{F1E4D790-3A10-466C-83D1-DB2C0EA5B31A}" destId="{8C76FBA4-C66D-4D3E-8DB5-E2C8FC3E2AB6}" srcOrd="3" destOrd="0" presId="urn:microsoft.com/office/officeart/2018/2/layout/IconVerticalSolidList"/>
    <dgm:cxn modelId="{5BF395D7-C0D2-40B9-A000-B73D97DC1523}" type="presParOf" srcId="{F1E4D790-3A10-466C-83D1-DB2C0EA5B31A}" destId="{8063C49C-E732-47CD-9BA0-BA7399DA9480}" srcOrd="4" destOrd="0" presId="urn:microsoft.com/office/officeart/2018/2/layout/IconVerticalSolidList"/>
    <dgm:cxn modelId="{D927CAB7-014E-4A17-A86D-1D69070D8ED7}" type="presParOf" srcId="{C663EF1E-8698-4813-8C75-562A5115C7C4}" destId="{459DBC68-A5BE-4386-A9FF-1BF02B432CA3}" srcOrd="5" destOrd="0" presId="urn:microsoft.com/office/officeart/2018/2/layout/IconVerticalSolidList"/>
    <dgm:cxn modelId="{804508D0-52D8-44F8-ADFE-9DB4CF014526}" type="presParOf" srcId="{C663EF1E-8698-4813-8C75-562A5115C7C4}" destId="{0B595C81-E6A4-46D5-B410-BD8573D02588}" srcOrd="6" destOrd="0" presId="urn:microsoft.com/office/officeart/2018/2/layout/IconVerticalSolidList"/>
    <dgm:cxn modelId="{484D2F16-D836-47EE-B381-40B16E561C8F}" type="presParOf" srcId="{0B595C81-E6A4-46D5-B410-BD8573D02588}" destId="{5ED34804-344F-4BDD-A380-DA891DEE3658}" srcOrd="0" destOrd="0" presId="urn:microsoft.com/office/officeart/2018/2/layout/IconVerticalSolidList"/>
    <dgm:cxn modelId="{01B8AEDB-AB90-4214-8151-2399880F7BE7}" type="presParOf" srcId="{0B595C81-E6A4-46D5-B410-BD8573D02588}" destId="{432B0C3D-B394-4B91-9C07-5B66CB602BED}" srcOrd="1" destOrd="0" presId="urn:microsoft.com/office/officeart/2018/2/layout/IconVerticalSolidList"/>
    <dgm:cxn modelId="{6ACE8141-8494-4523-8A7A-14F016EEE835}" type="presParOf" srcId="{0B595C81-E6A4-46D5-B410-BD8573D02588}" destId="{57ED580F-D11F-4A33-AD92-A22F87DF90F0}" srcOrd="2" destOrd="0" presId="urn:microsoft.com/office/officeart/2018/2/layout/IconVerticalSolidList"/>
    <dgm:cxn modelId="{0F941E55-9EAF-4872-BC3E-FFF92C0255E3}" type="presParOf" srcId="{0B595C81-E6A4-46D5-B410-BD8573D02588}" destId="{F7AD9B88-DB78-40A5-AF8F-A013264023B3}" srcOrd="3" destOrd="0" presId="urn:microsoft.com/office/officeart/2018/2/layout/IconVerticalSolidList"/>
    <dgm:cxn modelId="{953B81B8-5A96-40BC-9FD5-FDFFD9E2F686}" type="presParOf" srcId="{C663EF1E-8698-4813-8C75-562A5115C7C4}" destId="{042970ED-5438-4C2F-B245-8E0B3B84DAA3}" srcOrd="7" destOrd="0" presId="urn:microsoft.com/office/officeart/2018/2/layout/IconVerticalSolidList"/>
    <dgm:cxn modelId="{7528FA04-81A5-4BEF-B6D7-C58A63B08064}" type="presParOf" srcId="{C663EF1E-8698-4813-8C75-562A5115C7C4}" destId="{E9FCCC23-5130-4D6D-866F-D460474D8EAD}" srcOrd="8" destOrd="0" presId="urn:microsoft.com/office/officeart/2018/2/layout/IconVerticalSolidList"/>
    <dgm:cxn modelId="{E3B65EF0-0434-45FC-9865-177EC59D88CA}" type="presParOf" srcId="{E9FCCC23-5130-4D6D-866F-D460474D8EAD}" destId="{138E6BC6-ECD7-47F6-ADC0-0CBC5E63C889}" srcOrd="0" destOrd="0" presId="urn:microsoft.com/office/officeart/2018/2/layout/IconVerticalSolidList"/>
    <dgm:cxn modelId="{A40FECD1-469C-4EC6-824A-BB0F75104D9D}" type="presParOf" srcId="{E9FCCC23-5130-4D6D-866F-D460474D8EAD}" destId="{6AC9EF63-ADE2-40D1-897A-CD837C41FA5B}" srcOrd="1" destOrd="0" presId="urn:microsoft.com/office/officeart/2018/2/layout/IconVerticalSolidList"/>
    <dgm:cxn modelId="{0D9D7492-4EA2-413F-9EEE-D722179C6730}" type="presParOf" srcId="{E9FCCC23-5130-4D6D-866F-D460474D8EAD}" destId="{2645C5F2-7FB1-4510-9AD3-B8DAB58C49EE}" srcOrd="2" destOrd="0" presId="urn:microsoft.com/office/officeart/2018/2/layout/IconVerticalSolidList"/>
    <dgm:cxn modelId="{6110A54E-8483-49E9-96DB-423B1F630698}" type="presParOf" srcId="{E9FCCC23-5130-4D6D-866F-D460474D8EAD}" destId="{09A499C9-593D-450C-9858-0FDDC93DA36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71FDDD-BF2B-4D57-B3B5-4AAD6628D81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D476830-1D7E-4318-9337-4B5224C7ECE7}">
      <dgm:prSet/>
      <dgm:spPr/>
      <dgm:t>
        <a:bodyPr/>
        <a:lstStyle/>
        <a:p>
          <a:r>
            <a:rPr lang="en-US" b="1"/>
            <a:t>General Insights</a:t>
          </a:r>
          <a:endParaRPr lang="en-US"/>
        </a:p>
      </dgm:t>
    </dgm:pt>
    <dgm:pt modelId="{2DDA5402-39B4-40D2-B895-04A6103EED57}" type="parTrans" cxnId="{118BFE4D-F862-4D33-AC45-92516E9B8D33}">
      <dgm:prSet/>
      <dgm:spPr/>
      <dgm:t>
        <a:bodyPr/>
        <a:lstStyle/>
        <a:p>
          <a:endParaRPr lang="en-US"/>
        </a:p>
      </dgm:t>
    </dgm:pt>
    <dgm:pt modelId="{77642A37-5A0A-471F-8ECB-ED7245BD8624}" type="sibTrans" cxnId="{118BFE4D-F862-4D33-AC45-92516E9B8D33}">
      <dgm:prSet/>
      <dgm:spPr/>
      <dgm:t>
        <a:bodyPr/>
        <a:lstStyle/>
        <a:p>
          <a:endParaRPr lang="en-US"/>
        </a:p>
      </dgm:t>
    </dgm:pt>
    <dgm:pt modelId="{B8B1FD52-0E3D-4850-BB44-5145B37664C8}">
      <dgm:prSet/>
      <dgm:spPr/>
      <dgm:t>
        <a:bodyPr/>
        <a:lstStyle/>
        <a:p>
          <a:r>
            <a:rPr lang="en-US" b="0" i="0"/>
            <a:t>Exploratory Data Analysis (EDA) revealed a significant increase in the success rate between 2013 and 2020</a:t>
          </a:r>
          <a:endParaRPr lang="en-US"/>
        </a:p>
      </dgm:t>
    </dgm:pt>
    <dgm:pt modelId="{9A30F92F-66EC-463B-AB08-DAC02372E7CE}" type="parTrans" cxnId="{442374A3-B2DB-4A40-AA72-E6599195A53F}">
      <dgm:prSet/>
      <dgm:spPr/>
      <dgm:t>
        <a:bodyPr/>
        <a:lstStyle/>
        <a:p>
          <a:endParaRPr lang="en-US"/>
        </a:p>
      </dgm:t>
    </dgm:pt>
    <dgm:pt modelId="{DA955576-DEB9-483F-814F-8CC4D3E4EF9B}" type="sibTrans" cxnId="{442374A3-B2DB-4A40-AA72-E6599195A53F}">
      <dgm:prSet/>
      <dgm:spPr/>
      <dgm:t>
        <a:bodyPr/>
        <a:lstStyle/>
        <a:p>
          <a:endParaRPr lang="en-US"/>
        </a:p>
      </dgm:t>
    </dgm:pt>
    <dgm:pt modelId="{21DB4867-7C32-44E2-BBC9-C61372489AEA}">
      <dgm:prSet/>
      <dgm:spPr/>
      <dgm:t>
        <a:bodyPr/>
        <a:lstStyle/>
        <a:p>
          <a:r>
            <a:rPr lang="en-US" b="0" i="0"/>
            <a:t>Interactive analytics illustrated the location of these launches</a:t>
          </a:r>
          <a:endParaRPr lang="en-US"/>
        </a:p>
      </dgm:t>
    </dgm:pt>
    <dgm:pt modelId="{AFFDB409-D666-4AD5-B1D2-F97F3A6E6659}" type="parTrans" cxnId="{825F3EBD-50A0-41A7-9671-D369CCF835C2}">
      <dgm:prSet/>
      <dgm:spPr/>
      <dgm:t>
        <a:bodyPr/>
        <a:lstStyle/>
        <a:p>
          <a:endParaRPr lang="en-US"/>
        </a:p>
      </dgm:t>
    </dgm:pt>
    <dgm:pt modelId="{3331E1AC-32C8-4635-8E27-5AC3A6DE8230}" type="sibTrans" cxnId="{825F3EBD-50A0-41A7-9671-D369CCF835C2}">
      <dgm:prSet/>
      <dgm:spPr/>
      <dgm:t>
        <a:bodyPr/>
        <a:lstStyle/>
        <a:p>
          <a:endParaRPr lang="en-US"/>
        </a:p>
      </dgm:t>
    </dgm:pt>
    <dgm:pt modelId="{465DB1CF-FF5B-4874-B824-F19AC41D43D6}">
      <dgm:prSet/>
      <dgm:spPr/>
      <dgm:t>
        <a:bodyPr/>
        <a:lstStyle/>
        <a:p>
          <a:r>
            <a:rPr lang="en-US" b="0" i="0"/>
            <a:t>Predictive analytics confirmed the expectation of a continued high success rate</a:t>
          </a:r>
          <a:endParaRPr lang="en-US"/>
        </a:p>
      </dgm:t>
    </dgm:pt>
    <dgm:pt modelId="{8BB8A0FF-6352-46C9-B859-B5D253669667}" type="parTrans" cxnId="{B9F48B24-7E5A-40F3-A305-17D317B25DDC}">
      <dgm:prSet/>
      <dgm:spPr/>
      <dgm:t>
        <a:bodyPr/>
        <a:lstStyle/>
        <a:p>
          <a:endParaRPr lang="en-US"/>
        </a:p>
      </dgm:t>
    </dgm:pt>
    <dgm:pt modelId="{5C94A1B4-8562-4159-816E-8F45F8B947F3}" type="sibTrans" cxnId="{B9F48B24-7E5A-40F3-A305-17D317B25DDC}">
      <dgm:prSet/>
      <dgm:spPr/>
      <dgm:t>
        <a:bodyPr/>
        <a:lstStyle/>
        <a:p>
          <a:endParaRPr lang="en-US"/>
        </a:p>
      </dgm:t>
    </dgm:pt>
    <dgm:pt modelId="{499766AE-6B97-4166-BC50-D541CB1C56F6}">
      <dgm:prSet/>
      <dgm:spPr/>
      <dgm:t>
        <a:bodyPr/>
        <a:lstStyle/>
        <a:p>
          <a:r>
            <a:rPr lang="en-US" b="0" i="0"/>
            <a:t>The subsequent slides will provide more detailed results for each stage, accompanied by screenshots</a:t>
          </a:r>
          <a:endParaRPr lang="en-US"/>
        </a:p>
      </dgm:t>
    </dgm:pt>
    <dgm:pt modelId="{CB220BD6-6E53-468C-B947-B2A43A3DEB8A}" type="parTrans" cxnId="{FDD9B39F-72B9-4D12-8BCC-348A9F8D05C7}">
      <dgm:prSet/>
      <dgm:spPr/>
      <dgm:t>
        <a:bodyPr/>
        <a:lstStyle/>
        <a:p>
          <a:endParaRPr lang="en-US"/>
        </a:p>
      </dgm:t>
    </dgm:pt>
    <dgm:pt modelId="{99CA5331-D6D8-488D-9A77-F14E467FA4EF}" type="sibTrans" cxnId="{FDD9B39F-72B9-4D12-8BCC-348A9F8D05C7}">
      <dgm:prSet/>
      <dgm:spPr/>
      <dgm:t>
        <a:bodyPr/>
        <a:lstStyle/>
        <a:p>
          <a:endParaRPr lang="en-US"/>
        </a:p>
      </dgm:t>
    </dgm:pt>
    <dgm:pt modelId="{8A160DFD-28D5-4296-B350-D6DACD89236C}" type="pres">
      <dgm:prSet presAssocID="{DF71FDDD-BF2B-4D57-B3B5-4AAD6628D819}" presName="root" presStyleCnt="0">
        <dgm:presLayoutVars>
          <dgm:dir/>
          <dgm:resizeHandles val="exact"/>
        </dgm:presLayoutVars>
      </dgm:prSet>
      <dgm:spPr/>
    </dgm:pt>
    <dgm:pt modelId="{1D98C6D2-9DB9-490E-BD86-0A72287FCF89}" type="pres">
      <dgm:prSet presAssocID="{AD476830-1D7E-4318-9337-4B5224C7ECE7}" presName="compNode" presStyleCnt="0"/>
      <dgm:spPr/>
    </dgm:pt>
    <dgm:pt modelId="{D0A1534B-8274-46D5-8E05-62385755092D}" type="pres">
      <dgm:prSet presAssocID="{AD476830-1D7E-4318-9337-4B5224C7ECE7}" presName="bgRect" presStyleLbl="bgShp" presStyleIdx="0" presStyleCnt="5"/>
      <dgm:spPr/>
    </dgm:pt>
    <dgm:pt modelId="{53513CD6-EAAE-4B9F-B01D-0AADE5DF62B8}" type="pres">
      <dgm:prSet presAssocID="{AD476830-1D7E-4318-9337-4B5224C7ECE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mpoule"/>
        </a:ext>
      </dgm:extLst>
    </dgm:pt>
    <dgm:pt modelId="{1F3816BC-F743-4CDC-B83A-6B573B5BB341}" type="pres">
      <dgm:prSet presAssocID="{AD476830-1D7E-4318-9337-4B5224C7ECE7}" presName="spaceRect" presStyleCnt="0"/>
      <dgm:spPr/>
    </dgm:pt>
    <dgm:pt modelId="{F53219D9-1C49-404E-8703-444DE9D30A9E}" type="pres">
      <dgm:prSet presAssocID="{AD476830-1D7E-4318-9337-4B5224C7ECE7}" presName="parTx" presStyleLbl="revTx" presStyleIdx="0" presStyleCnt="5">
        <dgm:presLayoutVars>
          <dgm:chMax val="0"/>
          <dgm:chPref val="0"/>
        </dgm:presLayoutVars>
      </dgm:prSet>
      <dgm:spPr/>
    </dgm:pt>
    <dgm:pt modelId="{98DEBBCF-FCAC-4AE8-9604-1494D46A59F5}" type="pres">
      <dgm:prSet presAssocID="{77642A37-5A0A-471F-8ECB-ED7245BD8624}" presName="sibTrans" presStyleCnt="0"/>
      <dgm:spPr/>
    </dgm:pt>
    <dgm:pt modelId="{D54F73B6-930B-4B8E-8B15-FC87620C3F9B}" type="pres">
      <dgm:prSet presAssocID="{B8B1FD52-0E3D-4850-BB44-5145B37664C8}" presName="compNode" presStyleCnt="0"/>
      <dgm:spPr/>
    </dgm:pt>
    <dgm:pt modelId="{BE99086C-2E66-42A6-BE5C-96ECB40954C9}" type="pres">
      <dgm:prSet presAssocID="{B8B1FD52-0E3D-4850-BB44-5145B37664C8}" presName="bgRect" presStyleLbl="bgShp" presStyleIdx="1" presStyleCnt="5"/>
      <dgm:spPr/>
    </dgm:pt>
    <dgm:pt modelId="{C416A3FB-4A91-4912-9866-DE5329B779EB}" type="pres">
      <dgm:prSet presAssocID="{B8B1FD52-0E3D-4850-BB44-5145B37664C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ques"/>
        </a:ext>
      </dgm:extLst>
    </dgm:pt>
    <dgm:pt modelId="{29E9D6DB-37E3-4DFF-99F1-FDF8E16871B7}" type="pres">
      <dgm:prSet presAssocID="{B8B1FD52-0E3D-4850-BB44-5145B37664C8}" presName="spaceRect" presStyleCnt="0"/>
      <dgm:spPr/>
    </dgm:pt>
    <dgm:pt modelId="{201B0532-2788-48C6-96B1-376CE031B1CB}" type="pres">
      <dgm:prSet presAssocID="{B8B1FD52-0E3D-4850-BB44-5145B37664C8}" presName="parTx" presStyleLbl="revTx" presStyleIdx="1" presStyleCnt="5">
        <dgm:presLayoutVars>
          <dgm:chMax val="0"/>
          <dgm:chPref val="0"/>
        </dgm:presLayoutVars>
      </dgm:prSet>
      <dgm:spPr/>
    </dgm:pt>
    <dgm:pt modelId="{8430139D-B685-41A5-8F03-D189A6D5C973}" type="pres">
      <dgm:prSet presAssocID="{DA955576-DEB9-483F-814F-8CC4D3E4EF9B}" presName="sibTrans" presStyleCnt="0"/>
      <dgm:spPr/>
    </dgm:pt>
    <dgm:pt modelId="{D3476EB4-781C-43FB-978A-07238656EB76}" type="pres">
      <dgm:prSet presAssocID="{21DB4867-7C32-44E2-BBC9-C61372489AEA}" presName="compNode" presStyleCnt="0"/>
      <dgm:spPr/>
    </dgm:pt>
    <dgm:pt modelId="{C257F416-BC18-41D7-A50C-36472E0A2B6A}" type="pres">
      <dgm:prSet presAssocID="{21DB4867-7C32-44E2-BBC9-C61372489AEA}" presName="bgRect" presStyleLbl="bgShp" presStyleIdx="2" presStyleCnt="5"/>
      <dgm:spPr/>
    </dgm:pt>
    <dgm:pt modelId="{47BE5316-67C7-46DC-B254-3E95C2010F78}" type="pres">
      <dgm:prSet presAssocID="{21DB4867-7C32-44E2-BBC9-C61372489AEA}"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père"/>
        </a:ext>
      </dgm:extLst>
    </dgm:pt>
    <dgm:pt modelId="{C07F29C2-9EBB-4106-83D1-DFEEB16E6D6A}" type="pres">
      <dgm:prSet presAssocID="{21DB4867-7C32-44E2-BBC9-C61372489AEA}" presName="spaceRect" presStyleCnt="0"/>
      <dgm:spPr/>
    </dgm:pt>
    <dgm:pt modelId="{CEEF491C-AF56-4DF5-979D-EA6952F0D16A}" type="pres">
      <dgm:prSet presAssocID="{21DB4867-7C32-44E2-BBC9-C61372489AEA}" presName="parTx" presStyleLbl="revTx" presStyleIdx="2" presStyleCnt="5">
        <dgm:presLayoutVars>
          <dgm:chMax val="0"/>
          <dgm:chPref val="0"/>
        </dgm:presLayoutVars>
      </dgm:prSet>
      <dgm:spPr/>
    </dgm:pt>
    <dgm:pt modelId="{1DF82AAF-2BC4-4602-B340-0E4A17C2C6EE}" type="pres">
      <dgm:prSet presAssocID="{3331E1AC-32C8-4635-8E27-5AC3A6DE8230}" presName="sibTrans" presStyleCnt="0"/>
      <dgm:spPr/>
    </dgm:pt>
    <dgm:pt modelId="{7055B15F-C226-45D9-AB2E-1A31380F3672}" type="pres">
      <dgm:prSet presAssocID="{465DB1CF-FF5B-4874-B824-F19AC41D43D6}" presName="compNode" presStyleCnt="0"/>
      <dgm:spPr/>
    </dgm:pt>
    <dgm:pt modelId="{F4BB5522-E8CC-4A07-A508-8A5D956D1FC5}" type="pres">
      <dgm:prSet presAssocID="{465DB1CF-FF5B-4874-B824-F19AC41D43D6}" presName="bgRect" presStyleLbl="bgShp" presStyleIdx="3" presStyleCnt="5"/>
      <dgm:spPr/>
    </dgm:pt>
    <dgm:pt modelId="{8982B935-8A8C-4C2D-B207-A6E4714B9B13}" type="pres">
      <dgm:prSet presAssocID="{465DB1CF-FF5B-4874-B824-F19AC41D43D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pward trend"/>
        </a:ext>
      </dgm:extLst>
    </dgm:pt>
    <dgm:pt modelId="{4EB3F3BE-AFD1-4A0E-AD49-12EBCA427FB7}" type="pres">
      <dgm:prSet presAssocID="{465DB1CF-FF5B-4874-B824-F19AC41D43D6}" presName="spaceRect" presStyleCnt="0"/>
      <dgm:spPr/>
    </dgm:pt>
    <dgm:pt modelId="{44703BD1-3E08-45E9-A8DE-8A36BCB83D57}" type="pres">
      <dgm:prSet presAssocID="{465DB1CF-FF5B-4874-B824-F19AC41D43D6}" presName="parTx" presStyleLbl="revTx" presStyleIdx="3" presStyleCnt="5">
        <dgm:presLayoutVars>
          <dgm:chMax val="0"/>
          <dgm:chPref val="0"/>
        </dgm:presLayoutVars>
      </dgm:prSet>
      <dgm:spPr/>
    </dgm:pt>
    <dgm:pt modelId="{D5439602-0462-43E4-9DAF-396E88234FAE}" type="pres">
      <dgm:prSet presAssocID="{5C94A1B4-8562-4159-816E-8F45F8B947F3}" presName="sibTrans" presStyleCnt="0"/>
      <dgm:spPr/>
    </dgm:pt>
    <dgm:pt modelId="{FD9C82B9-8FEB-46DB-B125-FBC0B3ABCFDC}" type="pres">
      <dgm:prSet presAssocID="{499766AE-6B97-4166-BC50-D541CB1C56F6}" presName="compNode" presStyleCnt="0"/>
      <dgm:spPr/>
    </dgm:pt>
    <dgm:pt modelId="{3C05CF1E-7973-4913-B1A6-D8B511D36ECD}" type="pres">
      <dgm:prSet presAssocID="{499766AE-6B97-4166-BC50-D541CB1C56F6}" presName="bgRect" presStyleLbl="bgShp" presStyleIdx="4" presStyleCnt="5"/>
      <dgm:spPr/>
    </dgm:pt>
    <dgm:pt modelId="{8664CE5B-6EF1-40C7-86A7-B77D00DE1DE1}" type="pres">
      <dgm:prSet presAssocID="{499766AE-6B97-4166-BC50-D541CB1C56F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jector screen"/>
        </a:ext>
      </dgm:extLst>
    </dgm:pt>
    <dgm:pt modelId="{A3F64348-6AE9-4950-BC1F-973C15842E09}" type="pres">
      <dgm:prSet presAssocID="{499766AE-6B97-4166-BC50-D541CB1C56F6}" presName="spaceRect" presStyleCnt="0"/>
      <dgm:spPr/>
    </dgm:pt>
    <dgm:pt modelId="{FC996C5D-1DBD-43E3-9226-7600AD069D59}" type="pres">
      <dgm:prSet presAssocID="{499766AE-6B97-4166-BC50-D541CB1C56F6}" presName="parTx" presStyleLbl="revTx" presStyleIdx="4" presStyleCnt="5">
        <dgm:presLayoutVars>
          <dgm:chMax val="0"/>
          <dgm:chPref val="0"/>
        </dgm:presLayoutVars>
      </dgm:prSet>
      <dgm:spPr/>
    </dgm:pt>
  </dgm:ptLst>
  <dgm:cxnLst>
    <dgm:cxn modelId="{B7172210-92F1-447A-9F8B-33629C6600C4}" type="presOf" srcId="{DF71FDDD-BF2B-4D57-B3B5-4AAD6628D819}" destId="{8A160DFD-28D5-4296-B350-D6DACD89236C}" srcOrd="0" destOrd="0" presId="urn:microsoft.com/office/officeart/2018/2/layout/IconVerticalSolidList"/>
    <dgm:cxn modelId="{B9F48B24-7E5A-40F3-A305-17D317B25DDC}" srcId="{DF71FDDD-BF2B-4D57-B3B5-4AAD6628D819}" destId="{465DB1CF-FF5B-4874-B824-F19AC41D43D6}" srcOrd="3" destOrd="0" parTransId="{8BB8A0FF-6352-46C9-B859-B5D253669667}" sibTransId="{5C94A1B4-8562-4159-816E-8F45F8B947F3}"/>
    <dgm:cxn modelId="{F6E60F4C-06FE-41E1-9786-5B1A56A059C3}" type="presOf" srcId="{21DB4867-7C32-44E2-BBC9-C61372489AEA}" destId="{CEEF491C-AF56-4DF5-979D-EA6952F0D16A}" srcOrd="0" destOrd="0" presId="urn:microsoft.com/office/officeart/2018/2/layout/IconVerticalSolidList"/>
    <dgm:cxn modelId="{118BFE4D-F862-4D33-AC45-92516E9B8D33}" srcId="{DF71FDDD-BF2B-4D57-B3B5-4AAD6628D819}" destId="{AD476830-1D7E-4318-9337-4B5224C7ECE7}" srcOrd="0" destOrd="0" parTransId="{2DDA5402-39B4-40D2-B895-04A6103EED57}" sibTransId="{77642A37-5A0A-471F-8ECB-ED7245BD8624}"/>
    <dgm:cxn modelId="{9E377E50-CB2E-4E62-A1AE-5CCCE0E63F8C}" type="presOf" srcId="{465DB1CF-FF5B-4874-B824-F19AC41D43D6}" destId="{44703BD1-3E08-45E9-A8DE-8A36BCB83D57}" srcOrd="0" destOrd="0" presId="urn:microsoft.com/office/officeart/2018/2/layout/IconVerticalSolidList"/>
    <dgm:cxn modelId="{A5402B92-F907-4404-847D-93D03BD1628A}" type="presOf" srcId="{499766AE-6B97-4166-BC50-D541CB1C56F6}" destId="{FC996C5D-1DBD-43E3-9226-7600AD069D59}" srcOrd="0" destOrd="0" presId="urn:microsoft.com/office/officeart/2018/2/layout/IconVerticalSolidList"/>
    <dgm:cxn modelId="{A59DBB9D-2FBC-4757-AFB2-769B1331AF2B}" type="presOf" srcId="{B8B1FD52-0E3D-4850-BB44-5145B37664C8}" destId="{201B0532-2788-48C6-96B1-376CE031B1CB}" srcOrd="0" destOrd="0" presId="urn:microsoft.com/office/officeart/2018/2/layout/IconVerticalSolidList"/>
    <dgm:cxn modelId="{FDD9B39F-72B9-4D12-8BCC-348A9F8D05C7}" srcId="{DF71FDDD-BF2B-4D57-B3B5-4AAD6628D819}" destId="{499766AE-6B97-4166-BC50-D541CB1C56F6}" srcOrd="4" destOrd="0" parTransId="{CB220BD6-6E53-468C-B947-B2A43A3DEB8A}" sibTransId="{99CA5331-D6D8-488D-9A77-F14E467FA4EF}"/>
    <dgm:cxn modelId="{442374A3-B2DB-4A40-AA72-E6599195A53F}" srcId="{DF71FDDD-BF2B-4D57-B3B5-4AAD6628D819}" destId="{B8B1FD52-0E3D-4850-BB44-5145B37664C8}" srcOrd="1" destOrd="0" parTransId="{9A30F92F-66EC-463B-AB08-DAC02372E7CE}" sibTransId="{DA955576-DEB9-483F-814F-8CC4D3E4EF9B}"/>
    <dgm:cxn modelId="{825F3EBD-50A0-41A7-9671-D369CCF835C2}" srcId="{DF71FDDD-BF2B-4D57-B3B5-4AAD6628D819}" destId="{21DB4867-7C32-44E2-BBC9-C61372489AEA}" srcOrd="2" destOrd="0" parTransId="{AFFDB409-D666-4AD5-B1D2-F97F3A6E6659}" sibTransId="{3331E1AC-32C8-4635-8E27-5AC3A6DE8230}"/>
    <dgm:cxn modelId="{4BDCEBE5-C2C0-4AEE-83A5-5A7C3430303B}" type="presOf" srcId="{AD476830-1D7E-4318-9337-4B5224C7ECE7}" destId="{F53219D9-1C49-404E-8703-444DE9D30A9E}" srcOrd="0" destOrd="0" presId="urn:microsoft.com/office/officeart/2018/2/layout/IconVerticalSolidList"/>
    <dgm:cxn modelId="{9AEC6AE7-2BD7-4D68-A2EF-8663857B7A5F}" type="presParOf" srcId="{8A160DFD-28D5-4296-B350-D6DACD89236C}" destId="{1D98C6D2-9DB9-490E-BD86-0A72287FCF89}" srcOrd="0" destOrd="0" presId="urn:microsoft.com/office/officeart/2018/2/layout/IconVerticalSolidList"/>
    <dgm:cxn modelId="{ED356D8A-32EC-4227-95DA-74F86079486D}" type="presParOf" srcId="{1D98C6D2-9DB9-490E-BD86-0A72287FCF89}" destId="{D0A1534B-8274-46D5-8E05-62385755092D}" srcOrd="0" destOrd="0" presId="urn:microsoft.com/office/officeart/2018/2/layout/IconVerticalSolidList"/>
    <dgm:cxn modelId="{DC1F4966-894A-4F16-9492-C703F3973E1B}" type="presParOf" srcId="{1D98C6D2-9DB9-490E-BD86-0A72287FCF89}" destId="{53513CD6-EAAE-4B9F-B01D-0AADE5DF62B8}" srcOrd="1" destOrd="0" presId="urn:microsoft.com/office/officeart/2018/2/layout/IconVerticalSolidList"/>
    <dgm:cxn modelId="{A4EE70FE-24B3-4B85-B110-FC8817B8C0AC}" type="presParOf" srcId="{1D98C6D2-9DB9-490E-BD86-0A72287FCF89}" destId="{1F3816BC-F743-4CDC-B83A-6B573B5BB341}" srcOrd="2" destOrd="0" presId="urn:microsoft.com/office/officeart/2018/2/layout/IconVerticalSolidList"/>
    <dgm:cxn modelId="{C6C11005-F110-46DE-ADA1-7D8C2538466F}" type="presParOf" srcId="{1D98C6D2-9DB9-490E-BD86-0A72287FCF89}" destId="{F53219D9-1C49-404E-8703-444DE9D30A9E}" srcOrd="3" destOrd="0" presId="urn:microsoft.com/office/officeart/2018/2/layout/IconVerticalSolidList"/>
    <dgm:cxn modelId="{FEFB4C7E-31CD-43C6-AB4C-D8CB6278C205}" type="presParOf" srcId="{8A160DFD-28D5-4296-B350-D6DACD89236C}" destId="{98DEBBCF-FCAC-4AE8-9604-1494D46A59F5}" srcOrd="1" destOrd="0" presId="urn:microsoft.com/office/officeart/2018/2/layout/IconVerticalSolidList"/>
    <dgm:cxn modelId="{92DA9F27-39F5-41BE-B0A2-90BB0A2EE6A6}" type="presParOf" srcId="{8A160DFD-28D5-4296-B350-D6DACD89236C}" destId="{D54F73B6-930B-4B8E-8B15-FC87620C3F9B}" srcOrd="2" destOrd="0" presId="urn:microsoft.com/office/officeart/2018/2/layout/IconVerticalSolidList"/>
    <dgm:cxn modelId="{E3560C99-FE10-44AA-B2CC-01625EF75DDB}" type="presParOf" srcId="{D54F73B6-930B-4B8E-8B15-FC87620C3F9B}" destId="{BE99086C-2E66-42A6-BE5C-96ECB40954C9}" srcOrd="0" destOrd="0" presId="urn:microsoft.com/office/officeart/2018/2/layout/IconVerticalSolidList"/>
    <dgm:cxn modelId="{1AD4C76A-8BB0-4E83-8633-C40E3F027B64}" type="presParOf" srcId="{D54F73B6-930B-4B8E-8B15-FC87620C3F9B}" destId="{C416A3FB-4A91-4912-9866-DE5329B779EB}" srcOrd="1" destOrd="0" presId="urn:microsoft.com/office/officeart/2018/2/layout/IconVerticalSolidList"/>
    <dgm:cxn modelId="{7AFC5995-5912-4E17-BE38-4CCED2D54875}" type="presParOf" srcId="{D54F73B6-930B-4B8E-8B15-FC87620C3F9B}" destId="{29E9D6DB-37E3-4DFF-99F1-FDF8E16871B7}" srcOrd="2" destOrd="0" presId="urn:microsoft.com/office/officeart/2018/2/layout/IconVerticalSolidList"/>
    <dgm:cxn modelId="{B824602E-E667-4094-8B1E-4D25A04F04AA}" type="presParOf" srcId="{D54F73B6-930B-4B8E-8B15-FC87620C3F9B}" destId="{201B0532-2788-48C6-96B1-376CE031B1CB}" srcOrd="3" destOrd="0" presId="urn:microsoft.com/office/officeart/2018/2/layout/IconVerticalSolidList"/>
    <dgm:cxn modelId="{CE2228C6-C356-49AD-B27B-AD60CB1A3B3A}" type="presParOf" srcId="{8A160DFD-28D5-4296-B350-D6DACD89236C}" destId="{8430139D-B685-41A5-8F03-D189A6D5C973}" srcOrd="3" destOrd="0" presId="urn:microsoft.com/office/officeart/2018/2/layout/IconVerticalSolidList"/>
    <dgm:cxn modelId="{D79D2AEF-EBC5-44AF-BFF6-6FC13B53A2B0}" type="presParOf" srcId="{8A160DFD-28D5-4296-B350-D6DACD89236C}" destId="{D3476EB4-781C-43FB-978A-07238656EB76}" srcOrd="4" destOrd="0" presId="urn:microsoft.com/office/officeart/2018/2/layout/IconVerticalSolidList"/>
    <dgm:cxn modelId="{BDE0BF05-DED2-4D27-A921-2F63A613BF92}" type="presParOf" srcId="{D3476EB4-781C-43FB-978A-07238656EB76}" destId="{C257F416-BC18-41D7-A50C-36472E0A2B6A}" srcOrd="0" destOrd="0" presId="urn:microsoft.com/office/officeart/2018/2/layout/IconVerticalSolidList"/>
    <dgm:cxn modelId="{E8DD4F62-91E9-439A-A50B-B20C737AB5A4}" type="presParOf" srcId="{D3476EB4-781C-43FB-978A-07238656EB76}" destId="{47BE5316-67C7-46DC-B254-3E95C2010F78}" srcOrd="1" destOrd="0" presId="urn:microsoft.com/office/officeart/2018/2/layout/IconVerticalSolidList"/>
    <dgm:cxn modelId="{A57EBD58-A0CA-4E54-87AF-D2B50F78A548}" type="presParOf" srcId="{D3476EB4-781C-43FB-978A-07238656EB76}" destId="{C07F29C2-9EBB-4106-83D1-DFEEB16E6D6A}" srcOrd="2" destOrd="0" presId="urn:microsoft.com/office/officeart/2018/2/layout/IconVerticalSolidList"/>
    <dgm:cxn modelId="{1CF2BBBC-0E8E-485E-A195-C7328F0A0980}" type="presParOf" srcId="{D3476EB4-781C-43FB-978A-07238656EB76}" destId="{CEEF491C-AF56-4DF5-979D-EA6952F0D16A}" srcOrd="3" destOrd="0" presId="urn:microsoft.com/office/officeart/2018/2/layout/IconVerticalSolidList"/>
    <dgm:cxn modelId="{90188314-026F-4431-B6C1-33D0BB3CBDAC}" type="presParOf" srcId="{8A160DFD-28D5-4296-B350-D6DACD89236C}" destId="{1DF82AAF-2BC4-4602-B340-0E4A17C2C6EE}" srcOrd="5" destOrd="0" presId="urn:microsoft.com/office/officeart/2018/2/layout/IconVerticalSolidList"/>
    <dgm:cxn modelId="{17D9F2F5-AA2C-411F-8ECA-4B14CCBF9144}" type="presParOf" srcId="{8A160DFD-28D5-4296-B350-D6DACD89236C}" destId="{7055B15F-C226-45D9-AB2E-1A31380F3672}" srcOrd="6" destOrd="0" presId="urn:microsoft.com/office/officeart/2018/2/layout/IconVerticalSolidList"/>
    <dgm:cxn modelId="{5FF7AA95-7E38-4120-959C-B2FA39A2016F}" type="presParOf" srcId="{7055B15F-C226-45D9-AB2E-1A31380F3672}" destId="{F4BB5522-E8CC-4A07-A508-8A5D956D1FC5}" srcOrd="0" destOrd="0" presId="urn:microsoft.com/office/officeart/2018/2/layout/IconVerticalSolidList"/>
    <dgm:cxn modelId="{FBB70B95-87A7-4070-9866-93E9D8803A3F}" type="presParOf" srcId="{7055B15F-C226-45D9-AB2E-1A31380F3672}" destId="{8982B935-8A8C-4C2D-B207-A6E4714B9B13}" srcOrd="1" destOrd="0" presId="urn:microsoft.com/office/officeart/2018/2/layout/IconVerticalSolidList"/>
    <dgm:cxn modelId="{AED1EC32-2224-4AEA-A889-2C6372353E8F}" type="presParOf" srcId="{7055B15F-C226-45D9-AB2E-1A31380F3672}" destId="{4EB3F3BE-AFD1-4A0E-AD49-12EBCA427FB7}" srcOrd="2" destOrd="0" presId="urn:microsoft.com/office/officeart/2018/2/layout/IconVerticalSolidList"/>
    <dgm:cxn modelId="{0C46E186-021A-47A9-83B5-1AAA13008055}" type="presParOf" srcId="{7055B15F-C226-45D9-AB2E-1A31380F3672}" destId="{44703BD1-3E08-45E9-A8DE-8A36BCB83D57}" srcOrd="3" destOrd="0" presId="urn:microsoft.com/office/officeart/2018/2/layout/IconVerticalSolidList"/>
    <dgm:cxn modelId="{518CF967-F2D1-4C21-A5F8-7DC381086FE3}" type="presParOf" srcId="{8A160DFD-28D5-4296-B350-D6DACD89236C}" destId="{D5439602-0462-43E4-9DAF-396E88234FAE}" srcOrd="7" destOrd="0" presId="urn:microsoft.com/office/officeart/2018/2/layout/IconVerticalSolidList"/>
    <dgm:cxn modelId="{9E99D124-1995-4723-A855-3012F2084078}" type="presParOf" srcId="{8A160DFD-28D5-4296-B350-D6DACD89236C}" destId="{FD9C82B9-8FEB-46DB-B125-FBC0B3ABCFDC}" srcOrd="8" destOrd="0" presId="urn:microsoft.com/office/officeart/2018/2/layout/IconVerticalSolidList"/>
    <dgm:cxn modelId="{48674D5E-DB2B-45E5-9448-C5790F536BD2}" type="presParOf" srcId="{FD9C82B9-8FEB-46DB-B125-FBC0B3ABCFDC}" destId="{3C05CF1E-7973-4913-B1A6-D8B511D36ECD}" srcOrd="0" destOrd="0" presId="urn:microsoft.com/office/officeart/2018/2/layout/IconVerticalSolidList"/>
    <dgm:cxn modelId="{D99318B1-D163-4289-A860-4DB611D3354D}" type="presParOf" srcId="{FD9C82B9-8FEB-46DB-B125-FBC0B3ABCFDC}" destId="{8664CE5B-6EF1-40C7-86A7-B77D00DE1DE1}" srcOrd="1" destOrd="0" presId="urn:microsoft.com/office/officeart/2018/2/layout/IconVerticalSolidList"/>
    <dgm:cxn modelId="{D9800251-D9F0-4C4B-B12B-724ABCDDDA69}" type="presParOf" srcId="{FD9C82B9-8FEB-46DB-B125-FBC0B3ABCFDC}" destId="{A3F64348-6AE9-4950-BC1F-973C15842E09}" srcOrd="2" destOrd="0" presId="urn:microsoft.com/office/officeart/2018/2/layout/IconVerticalSolidList"/>
    <dgm:cxn modelId="{697D7877-E712-4FE9-B62C-E121EF72A548}" type="presParOf" srcId="{FD9C82B9-8FEB-46DB-B125-FBC0B3ABCFDC}" destId="{FC996C5D-1DBD-43E3-9226-7600AD069D59}"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4FF9CDD-C127-457B-810C-DC016C6465DE}" type="doc">
      <dgm:prSet loTypeId="urn:microsoft.com/office/officeart/2008/layout/LinedList" loCatId="list" qsTypeId="urn:microsoft.com/office/officeart/2005/8/quickstyle/simple2" qsCatId="simple" csTypeId="urn:microsoft.com/office/officeart/2005/8/colors/accent3_2" csCatId="accent3" phldr="1"/>
      <dgm:spPr/>
      <dgm:t>
        <a:bodyPr/>
        <a:lstStyle/>
        <a:p>
          <a:endParaRPr lang="en-US"/>
        </a:p>
      </dgm:t>
    </dgm:pt>
    <dgm:pt modelId="{D99507B5-898E-495B-9A16-71E534E74F96}">
      <dgm:prSet/>
      <dgm:spPr/>
      <dgm:t>
        <a:bodyPr/>
        <a:lstStyle/>
        <a:p>
          <a:r>
            <a:rPr lang="fr-FR" b="0" i="0" dirty="0"/>
            <a:t>The top shows the </a:t>
          </a:r>
          <a:r>
            <a:rPr lang="fr-FR" b="0" i="0" dirty="0" err="1"/>
            <a:t>west</a:t>
          </a:r>
          <a:r>
            <a:rPr lang="fr-FR" b="0" i="0" dirty="0"/>
            <a:t> </a:t>
          </a:r>
          <a:r>
            <a:rPr lang="fr-FR" b="0" i="0" dirty="0" err="1"/>
            <a:t>coast</a:t>
          </a:r>
          <a:r>
            <a:rPr lang="fr-FR" b="0" i="0" dirty="0"/>
            <a:t> launch site VAFB SLC-4E, </a:t>
          </a:r>
          <a:r>
            <a:rPr lang="fr-FR" b="0" i="0" dirty="0" err="1"/>
            <a:t>with</a:t>
          </a:r>
          <a:r>
            <a:rPr lang="fr-FR" b="0" i="0" dirty="0"/>
            <a:t> 4 green markers </a:t>
          </a:r>
          <a:r>
            <a:rPr lang="fr-FR" b="0" i="0" dirty="0" err="1"/>
            <a:t>indicating</a:t>
          </a:r>
          <a:r>
            <a:rPr lang="fr-FR" b="0" i="0" dirty="0"/>
            <a:t> </a:t>
          </a:r>
          <a:r>
            <a:rPr lang="fr-FR" b="0" i="0" dirty="0" err="1"/>
            <a:t>successful</a:t>
          </a:r>
          <a:r>
            <a:rPr lang="fr-FR" b="0" i="0" dirty="0"/>
            <a:t> landings and 6 </a:t>
          </a:r>
          <a:r>
            <a:rPr lang="fr-FR" b="0" i="0" dirty="0" err="1"/>
            <a:t>red</a:t>
          </a:r>
          <a:r>
            <a:rPr lang="fr-FR" b="0" i="0" dirty="0"/>
            <a:t> markers </a:t>
          </a:r>
          <a:r>
            <a:rPr lang="fr-FR" b="0" i="0" dirty="0" err="1"/>
            <a:t>indicating</a:t>
          </a:r>
          <a:r>
            <a:rPr lang="fr-FR" b="0" i="0" dirty="0"/>
            <a:t> </a:t>
          </a:r>
          <a:r>
            <a:rPr lang="fr-FR" b="0" i="0" dirty="0" err="1"/>
            <a:t>failures</a:t>
          </a:r>
          <a:endParaRPr lang="en-US" dirty="0"/>
        </a:p>
      </dgm:t>
    </dgm:pt>
    <dgm:pt modelId="{5486DD3A-8042-4E2B-B3AB-4191EF853001}" type="parTrans" cxnId="{96AF21BF-68A3-44BC-8A3E-0DB9DCA8A849}">
      <dgm:prSet/>
      <dgm:spPr/>
      <dgm:t>
        <a:bodyPr/>
        <a:lstStyle/>
        <a:p>
          <a:endParaRPr lang="en-US"/>
        </a:p>
      </dgm:t>
    </dgm:pt>
    <dgm:pt modelId="{046334F3-6589-48F5-AD61-74D216661668}" type="sibTrans" cxnId="{96AF21BF-68A3-44BC-8A3E-0DB9DCA8A849}">
      <dgm:prSet/>
      <dgm:spPr/>
      <dgm:t>
        <a:bodyPr/>
        <a:lstStyle/>
        <a:p>
          <a:endParaRPr lang="en-US"/>
        </a:p>
      </dgm:t>
    </dgm:pt>
    <dgm:pt modelId="{FBF9BBF1-94FD-403E-9B7C-969AD8ADC59F}">
      <dgm:prSet/>
      <dgm:spPr/>
      <dgm:t>
        <a:bodyPr/>
        <a:lstStyle/>
        <a:p>
          <a:r>
            <a:rPr lang="fr-FR" b="0" i="0" dirty="0"/>
            <a:t>The </a:t>
          </a:r>
          <a:r>
            <a:rPr lang="fr-FR" b="0" i="0" dirty="0" err="1"/>
            <a:t>bottom</a:t>
          </a:r>
          <a:r>
            <a:rPr lang="fr-FR" b="0" i="0" dirty="0"/>
            <a:t> displays an </a:t>
          </a:r>
          <a:r>
            <a:rPr lang="fr-FR" b="0" i="0" dirty="0" err="1"/>
            <a:t>east</a:t>
          </a:r>
          <a:r>
            <a:rPr lang="fr-FR" b="0" i="0" dirty="0"/>
            <a:t> </a:t>
          </a:r>
          <a:r>
            <a:rPr lang="fr-FR" b="0" i="0" dirty="0" err="1"/>
            <a:t>coast</a:t>
          </a:r>
          <a:r>
            <a:rPr lang="fr-FR" b="0" i="0" dirty="0"/>
            <a:t> launch site </a:t>
          </a:r>
          <a:r>
            <a:rPr lang="fr-FR" b="0" i="0" dirty="0" err="1"/>
            <a:t>with</a:t>
          </a:r>
          <a:r>
            <a:rPr lang="fr-FR" b="0" i="0" dirty="0"/>
            <a:t> a total of 26 </a:t>
          </a:r>
          <a:r>
            <a:rPr lang="fr-FR" b="0" i="0" dirty="0" err="1"/>
            <a:t>color-coded</a:t>
          </a:r>
          <a:r>
            <a:rPr lang="fr-FR" b="0" i="0" dirty="0"/>
            <a:t> </a:t>
          </a:r>
          <a:r>
            <a:rPr lang="fr-FR" b="0" i="0" dirty="0" err="1"/>
            <a:t>launches</a:t>
          </a:r>
          <a:endParaRPr lang="en-US" dirty="0"/>
        </a:p>
      </dgm:t>
    </dgm:pt>
    <dgm:pt modelId="{D94FBE47-D78B-4CB2-88EB-A7A180CA18B7}" type="parTrans" cxnId="{1E3CED16-CFD1-43D3-A094-36D2A9A336E3}">
      <dgm:prSet/>
      <dgm:spPr/>
      <dgm:t>
        <a:bodyPr/>
        <a:lstStyle/>
        <a:p>
          <a:endParaRPr lang="en-US"/>
        </a:p>
      </dgm:t>
    </dgm:pt>
    <dgm:pt modelId="{62E8CB2E-4721-44AB-B683-EB31DFE280F0}" type="sibTrans" cxnId="{1E3CED16-CFD1-43D3-A094-36D2A9A336E3}">
      <dgm:prSet/>
      <dgm:spPr/>
      <dgm:t>
        <a:bodyPr/>
        <a:lstStyle/>
        <a:p>
          <a:endParaRPr lang="en-US"/>
        </a:p>
      </dgm:t>
    </dgm:pt>
    <dgm:pt modelId="{5302CF22-5DE4-D54D-804E-C9720C6BC3A5}" type="pres">
      <dgm:prSet presAssocID="{04FF9CDD-C127-457B-810C-DC016C6465DE}" presName="vert0" presStyleCnt="0">
        <dgm:presLayoutVars>
          <dgm:dir/>
          <dgm:animOne val="branch"/>
          <dgm:animLvl val="lvl"/>
        </dgm:presLayoutVars>
      </dgm:prSet>
      <dgm:spPr/>
    </dgm:pt>
    <dgm:pt modelId="{C1AAE33E-EB8A-F549-BB17-0499E8250368}" type="pres">
      <dgm:prSet presAssocID="{D99507B5-898E-495B-9A16-71E534E74F96}" presName="thickLine" presStyleLbl="alignNode1" presStyleIdx="0" presStyleCnt="2"/>
      <dgm:spPr/>
    </dgm:pt>
    <dgm:pt modelId="{116021F1-D5FD-E24D-BBC8-861DCD6236AE}" type="pres">
      <dgm:prSet presAssocID="{D99507B5-898E-495B-9A16-71E534E74F96}" presName="horz1" presStyleCnt="0"/>
      <dgm:spPr/>
    </dgm:pt>
    <dgm:pt modelId="{4699B7A3-E595-6E41-906E-5C4E465BA4DB}" type="pres">
      <dgm:prSet presAssocID="{D99507B5-898E-495B-9A16-71E534E74F96}" presName="tx1" presStyleLbl="revTx" presStyleIdx="0" presStyleCnt="2"/>
      <dgm:spPr/>
    </dgm:pt>
    <dgm:pt modelId="{28A85567-445B-5B40-9E0F-854E0A4FCEEA}" type="pres">
      <dgm:prSet presAssocID="{D99507B5-898E-495B-9A16-71E534E74F96}" presName="vert1" presStyleCnt="0"/>
      <dgm:spPr/>
    </dgm:pt>
    <dgm:pt modelId="{A14142BA-311A-2F48-ACF2-6778EB63C356}" type="pres">
      <dgm:prSet presAssocID="{FBF9BBF1-94FD-403E-9B7C-969AD8ADC59F}" presName="thickLine" presStyleLbl="alignNode1" presStyleIdx="1" presStyleCnt="2"/>
      <dgm:spPr/>
    </dgm:pt>
    <dgm:pt modelId="{E329D52B-C038-B142-AFB9-12417262FC78}" type="pres">
      <dgm:prSet presAssocID="{FBF9BBF1-94FD-403E-9B7C-969AD8ADC59F}" presName="horz1" presStyleCnt="0"/>
      <dgm:spPr/>
    </dgm:pt>
    <dgm:pt modelId="{DC79DD03-A782-294A-AA7E-7C9E3F67B11F}" type="pres">
      <dgm:prSet presAssocID="{FBF9BBF1-94FD-403E-9B7C-969AD8ADC59F}" presName="tx1" presStyleLbl="revTx" presStyleIdx="1" presStyleCnt="2"/>
      <dgm:spPr/>
    </dgm:pt>
    <dgm:pt modelId="{19CA67AD-CD3B-5440-AA08-259E515681B0}" type="pres">
      <dgm:prSet presAssocID="{FBF9BBF1-94FD-403E-9B7C-969AD8ADC59F}" presName="vert1" presStyleCnt="0"/>
      <dgm:spPr/>
    </dgm:pt>
  </dgm:ptLst>
  <dgm:cxnLst>
    <dgm:cxn modelId="{1E3CED16-CFD1-43D3-A094-36D2A9A336E3}" srcId="{04FF9CDD-C127-457B-810C-DC016C6465DE}" destId="{FBF9BBF1-94FD-403E-9B7C-969AD8ADC59F}" srcOrd="1" destOrd="0" parTransId="{D94FBE47-D78B-4CB2-88EB-A7A180CA18B7}" sibTransId="{62E8CB2E-4721-44AB-B683-EB31DFE280F0}"/>
    <dgm:cxn modelId="{0B54AA58-0BC1-2B42-B0E8-49AD7AE9D1F7}" type="presOf" srcId="{FBF9BBF1-94FD-403E-9B7C-969AD8ADC59F}" destId="{DC79DD03-A782-294A-AA7E-7C9E3F67B11F}" srcOrd="0" destOrd="0" presId="urn:microsoft.com/office/officeart/2008/layout/LinedList"/>
    <dgm:cxn modelId="{96AF21BF-68A3-44BC-8A3E-0DB9DCA8A849}" srcId="{04FF9CDD-C127-457B-810C-DC016C6465DE}" destId="{D99507B5-898E-495B-9A16-71E534E74F96}" srcOrd="0" destOrd="0" parTransId="{5486DD3A-8042-4E2B-B3AB-4191EF853001}" sibTransId="{046334F3-6589-48F5-AD61-74D216661668}"/>
    <dgm:cxn modelId="{BEACFEF8-12FE-034E-A9E9-3AE7CE2D3091}" type="presOf" srcId="{04FF9CDD-C127-457B-810C-DC016C6465DE}" destId="{5302CF22-5DE4-D54D-804E-C9720C6BC3A5}" srcOrd="0" destOrd="0" presId="urn:microsoft.com/office/officeart/2008/layout/LinedList"/>
    <dgm:cxn modelId="{CB9628FA-AB60-9E41-A117-DE9B421370FA}" type="presOf" srcId="{D99507B5-898E-495B-9A16-71E534E74F96}" destId="{4699B7A3-E595-6E41-906E-5C4E465BA4DB}" srcOrd="0" destOrd="0" presId="urn:microsoft.com/office/officeart/2008/layout/LinedList"/>
    <dgm:cxn modelId="{82A6A9A6-571B-5949-8200-8161C0DDDD89}" type="presParOf" srcId="{5302CF22-5DE4-D54D-804E-C9720C6BC3A5}" destId="{C1AAE33E-EB8A-F549-BB17-0499E8250368}" srcOrd="0" destOrd="0" presId="urn:microsoft.com/office/officeart/2008/layout/LinedList"/>
    <dgm:cxn modelId="{3B23CB2B-DEC7-5E4E-A79E-AC4AB11249CE}" type="presParOf" srcId="{5302CF22-5DE4-D54D-804E-C9720C6BC3A5}" destId="{116021F1-D5FD-E24D-BBC8-861DCD6236AE}" srcOrd="1" destOrd="0" presId="urn:microsoft.com/office/officeart/2008/layout/LinedList"/>
    <dgm:cxn modelId="{07F2F7D6-7751-474F-B1BE-737E7908F79F}" type="presParOf" srcId="{116021F1-D5FD-E24D-BBC8-861DCD6236AE}" destId="{4699B7A3-E595-6E41-906E-5C4E465BA4DB}" srcOrd="0" destOrd="0" presId="urn:microsoft.com/office/officeart/2008/layout/LinedList"/>
    <dgm:cxn modelId="{CC6B66D1-D500-F345-A528-425B1636F7D8}" type="presParOf" srcId="{116021F1-D5FD-E24D-BBC8-861DCD6236AE}" destId="{28A85567-445B-5B40-9E0F-854E0A4FCEEA}" srcOrd="1" destOrd="0" presId="urn:microsoft.com/office/officeart/2008/layout/LinedList"/>
    <dgm:cxn modelId="{54D3927C-F373-274C-A276-733CF1544F6F}" type="presParOf" srcId="{5302CF22-5DE4-D54D-804E-C9720C6BC3A5}" destId="{A14142BA-311A-2F48-ACF2-6778EB63C356}" srcOrd="2" destOrd="0" presId="urn:microsoft.com/office/officeart/2008/layout/LinedList"/>
    <dgm:cxn modelId="{5A724766-4A50-3740-9BEB-01F8FB45B372}" type="presParOf" srcId="{5302CF22-5DE4-D54D-804E-C9720C6BC3A5}" destId="{E329D52B-C038-B142-AFB9-12417262FC78}" srcOrd="3" destOrd="0" presId="urn:microsoft.com/office/officeart/2008/layout/LinedList"/>
    <dgm:cxn modelId="{16973723-28F7-E941-A4B2-275D4F9A1BF7}" type="presParOf" srcId="{E329D52B-C038-B142-AFB9-12417262FC78}" destId="{DC79DD03-A782-294A-AA7E-7C9E3F67B11F}" srcOrd="0" destOrd="0" presId="urn:microsoft.com/office/officeart/2008/layout/LinedList"/>
    <dgm:cxn modelId="{DC8E651C-F506-FB42-9E45-8409CD999FD9}" type="presParOf" srcId="{E329D52B-C038-B142-AFB9-12417262FC78}" destId="{19CA67AD-CD3B-5440-AA08-259E515681B0}"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E17B48F-46BE-4A77-BBBB-761F02B9EF26}" type="doc">
      <dgm:prSet loTypeId="urn:microsoft.com/office/officeart/2008/layout/LinedList" loCatId="list" qsTypeId="urn:microsoft.com/office/officeart/2005/8/quickstyle/simple2" qsCatId="simple" csTypeId="urn:microsoft.com/office/officeart/2005/8/colors/accent5_2" csCatId="accent5" phldr="1"/>
      <dgm:spPr/>
      <dgm:t>
        <a:bodyPr/>
        <a:lstStyle/>
        <a:p>
          <a:endParaRPr lang="en-US"/>
        </a:p>
      </dgm:t>
    </dgm:pt>
    <dgm:pt modelId="{AE473A5D-8E39-4140-9354-158184C9FC50}">
      <dgm:prSet/>
      <dgm:spPr/>
      <dgm:t>
        <a:bodyPr/>
        <a:lstStyle/>
        <a:p>
          <a:r>
            <a:rPr lang="fr-FR" b="0" i="0" dirty="0"/>
            <a:t>The large green </a:t>
          </a:r>
          <a:r>
            <a:rPr lang="fr-FR" b="0" i="0" dirty="0" err="1"/>
            <a:t>arrows</a:t>
          </a:r>
          <a:r>
            <a:rPr lang="fr-FR" b="0" i="0" dirty="0"/>
            <a:t> </a:t>
          </a:r>
          <a:r>
            <a:rPr lang="fr-FR" b="0" i="0" dirty="0" err="1"/>
            <a:t>indicate</a:t>
          </a:r>
          <a:r>
            <a:rPr lang="fr-FR" b="0" i="0" dirty="0"/>
            <a:t> the distances </a:t>
          </a:r>
          <a:r>
            <a:rPr lang="fr-FR" b="0" i="0" dirty="0" err="1"/>
            <a:t>between</a:t>
          </a:r>
          <a:r>
            <a:rPr lang="fr-FR" b="0" i="0" dirty="0"/>
            <a:t> launch sites and </a:t>
          </a:r>
          <a:r>
            <a:rPr lang="fr-FR" b="0" i="0" dirty="0" err="1"/>
            <a:t>nearby</a:t>
          </a:r>
          <a:r>
            <a:rPr lang="fr-FR" b="0" i="0" dirty="0"/>
            <a:t> highways (0.59km), railways (1.28km) and </a:t>
          </a:r>
          <a:r>
            <a:rPr lang="fr-FR" b="0" i="0" dirty="0" err="1"/>
            <a:t>coastlines</a:t>
          </a:r>
          <a:r>
            <a:rPr lang="fr-FR" b="0" i="0" dirty="0"/>
            <a:t> (0.86km)</a:t>
          </a:r>
          <a:endParaRPr lang="en-US" dirty="0"/>
        </a:p>
      </dgm:t>
    </dgm:pt>
    <dgm:pt modelId="{F3D24FDB-1D4A-48F2-AB03-2AE801AEA705}" type="parTrans" cxnId="{694F9316-C105-4BAE-9B09-8E213F43F842}">
      <dgm:prSet/>
      <dgm:spPr/>
      <dgm:t>
        <a:bodyPr/>
        <a:lstStyle/>
        <a:p>
          <a:endParaRPr lang="en-US"/>
        </a:p>
      </dgm:t>
    </dgm:pt>
    <dgm:pt modelId="{7AD3D1A4-7427-48C4-955C-2FD07D3D8680}" type="sibTrans" cxnId="{694F9316-C105-4BAE-9B09-8E213F43F842}">
      <dgm:prSet/>
      <dgm:spPr/>
      <dgm:t>
        <a:bodyPr/>
        <a:lstStyle/>
        <a:p>
          <a:endParaRPr lang="en-US"/>
        </a:p>
      </dgm:t>
    </dgm:pt>
    <dgm:pt modelId="{9B9BA051-96E9-4AF0-99A7-F224E5BBEF30}">
      <dgm:prSet/>
      <dgm:spPr/>
      <dgm:t>
        <a:bodyPr/>
        <a:lstStyle/>
        <a:p>
          <a:r>
            <a:rPr lang="fr-FR" b="0" i="0"/>
            <a:t>Launch sites are typically situated in close proximity to transportation routes and coastal areas, likely for logistical and safety reasons, such as emergency ocean landings</a:t>
          </a:r>
          <a:endParaRPr lang="en-US"/>
        </a:p>
      </dgm:t>
    </dgm:pt>
    <dgm:pt modelId="{2B599C9B-841E-437B-AECA-BC74411EC9AA}" type="parTrans" cxnId="{A7E8BE6E-01AB-4876-81F0-6969EED5F359}">
      <dgm:prSet/>
      <dgm:spPr/>
      <dgm:t>
        <a:bodyPr/>
        <a:lstStyle/>
        <a:p>
          <a:endParaRPr lang="en-US"/>
        </a:p>
      </dgm:t>
    </dgm:pt>
    <dgm:pt modelId="{0E297348-3741-48A0-A508-DDEFFBF5F5C1}" type="sibTrans" cxnId="{A7E8BE6E-01AB-4876-81F0-6969EED5F359}">
      <dgm:prSet/>
      <dgm:spPr/>
      <dgm:t>
        <a:bodyPr/>
        <a:lstStyle/>
        <a:p>
          <a:endParaRPr lang="en-US"/>
        </a:p>
      </dgm:t>
    </dgm:pt>
    <dgm:pt modelId="{3DDC66A9-B31A-4645-9907-545ABF295424}">
      <dgm:prSet/>
      <dgm:spPr/>
      <dgm:t>
        <a:bodyPr/>
        <a:lstStyle/>
        <a:p>
          <a:r>
            <a:rPr lang="fr-FR" b="0" i="0" dirty="0"/>
            <a:t>Not </a:t>
          </a:r>
          <a:r>
            <a:rPr lang="fr-FR" b="0" i="0" dirty="0" err="1"/>
            <a:t>depicted</a:t>
          </a:r>
          <a:r>
            <a:rPr lang="fr-FR" b="0" i="0" dirty="0"/>
            <a:t> in the image </a:t>
          </a:r>
          <a:r>
            <a:rPr lang="fr-FR" b="0" i="0" dirty="0" err="1"/>
            <a:t>is</a:t>
          </a:r>
          <a:r>
            <a:rPr lang="fr-FR" b="0" i="0" dirty="0"/>
            <a:t> the distance to the city of Titusville, </a:t>
          </a:r>
          <a:r>
            <a:rPr lang="fr-FR" b="0" i="0" dirty="0" err="1"/>
            <a:t>which</a:t>
          </a:r>
          <a:r>
            <a:rPr lang="fr-FR" b="0" i="0" dirty="0"/>
            <a:t> </a:t>
          </a:r>
          <a:r>
            <a:rPr lang="fr-FR" b="0" i="0" dirty="0" err="1"/>
            <a:t>is</a:t>
          </a:r>
          <a:r>
            <a:rPr lang="fr-FR" b="0" i="0" dirty="0"/>
            <a:t> 23.5 km </a:t>
          </a:r>
          <a:r>
            <a:rPr lang="fr-FR" b="0" i="0" dirty="0" err="1"/>
            <a:t>away</a:t>
          </a:r>
          <a:endParaRPr lang="en-US" dirty="0"/>
        </a:p>
      </dgm:t>
    </dgm:pt>
    <dgm:pt modelId="{39601E8D-BE7E-430A-A262-1C8DD3897223}" type="parTrans" cxnId="{AA8B57C5-8481-4135-BF7C-A65E44ECF850}">
      <dgm:prSet/>
      <dgm:spPr/>
      <dgm:t>
        <a:bodyPr/>
        <a:lstStyle/>
        <a:p>
          <a:endParaRPr lang="en-US"/>
        </a:p>
      </dgm:t>
    </dgm:pt>
    <dgm:pt modelId="{0407133A-F739-4478-8A7B-A828D17E88A1}" type="sibTrans" cxnId="{AA8B57C5-8481-4135-BF7C-A65E44ECF850}">
      <dgm:prSet/>
      <dgm:spPr/>
      <dgm:t>
        <a:bodyPr/>
        <a:lstStyle/>
        <a:p>
          <a:endParaRPr lang="en-US"/>
        </a:p>
      </dgm:t>
    </dgm:pt>
    <dgm:pt modelId="{49097649-5AB9-4019-AD26-DFD25359E5A1}">
      <dgm:prSet/>
      <dgm:spPr/>
      <dgm:t>
        <a:bodyPr/>
        <a:lstStyle/>
        <a:p>
          <a:r>
            <a:rPr lang="fr-FR" b="0" i="0" dirty="0"/>
            <a:t>Launch sites tend to </a:t>
          </a:r>
          <a:r>
            <a:rPr lang="fr-FR" b="0" i="0" dirty="0" err="1"/>
            <a:t>be</a:t>
          </a:r>
          <a:r>
            <a:rPr lang="fr-FR" b="0" i="0" dirty="0"/>
            <a:t> </a:t>
          </a:r>
          <a:r>
            <a:rPr lang="fr-FR" b="0" i="0" dirty="0" err="1"/>
            <a:t>located</a:t>
          </a:r>
          <a:r>
            <a:rPr lang="fr-FR" b="0" i="0" dirty="0"/>
            <a:t> at a </a:t>
          </a:r>
          <a:r>
            <a:rPr lang="fr-FR" b="0" i="0" dirty="0" err="1"/>
            <a:t>safe</a:t>
          </a:r>
          <a:r>
            <a:rPr lang="fr-FR" b="0" i="0" dirty="0"/>
            <a:t> distance </a:t>
          </a:r>
          <a:r>
            <a:rPr lang="fr-FR" b="0" i="0" dirty="0" err="1"/>
            <a:t>from</a:t>
          </a:r>
          <a:r>
            <a:rPr lang="fr-FR" b="0" i="0" dirty="0"/>
            <a:t> major </a:t>
          </a:r>
          <a:r>
            <a:rPr lang="fr-FR" b="0" i="0" dirty="0" err="1"/>
            <a:t>cities</a:t>
          </a:r>
          <a:endParaRPr lang="en-US" dirty="0"/>
        </a:p>
      </dgm:t>
    </dgm:pt>
    <dgm:pt modelId="{0176B0D5-7114-439A-9454-EC72DBD895EA}" type="parTrans" cxnId="{3E7601F2-48DA-481B-B547-4586A41743A6}">
      <dgm:prSet/>
      <dgm:spPr/>
      <dgm:t>
        <a:bodyPr/>
        <a:lstStyle/>
        <a:p>
          <a:endParaRPr lang="en-US"/>
        </a:p>
      </dgm:t>
    </dgm:pt>
    <dgm:pt modelId="{AFC952FF-4F68-4DBB-A37C-5A0987476F72}" type="sibTrans" cxnId="{3E7601F2-48DA-481B-B547-4586A41743A6}">
      <dgm:prSet/>
      <dgm:spPr/>
      <dgm:t>
        <a:bodyPr/>
        <a:lstStyle/>
        <a:p>
          <a:endParaRPr lang="en-US"/>
        </a:p>
      </dgm:t>
    </dgm:pt>
    <dgm:pt modelId="{54EA6593-9256-9F44-AAFF-BEDC8809669B}" type="pres">
      <dgm:prSet presAssocID="{7E17B48F-46BE-4A77-BBBB-761F02B9EF26}" presName="vert0" presStyleCnt="0">
        <dgm:presLayoutVars>
          <dgm:dir/>
          <dgm:animOne val="branch"/>
          <dgm:animLvl val="lvl"/>
        </dgm:presLayoutVars>
      </dgm:prSet>
      <dgm:spPr/>
    </dgm:pt>
    <dgm:pt modelId="{75DBA120-5E80-454E-A5C0-A12B026F134E}" type="pres">
      <dgm:prSet presAssocID="{AE473A5D-8E39-4140-9354-158184C9FC50}" presName="thickLine" presStyleLbl="alignNode1" presStyleIdx="0" presStyleCnt="4"/>
      <dgm:spPr/>
    </dgm:pt>
    <dgm:pt modelId="{F7F0F70B-4349-E943-8BD6-BD4134B98B43}" type="pres">
      <dgm:prSet presAssocID="{AE473A5D-8E39-4140-9354-158184C9FC50}" presName="horz1" presStyleCnt="0"/>
      <dgm:spPr/>
    </dgm:pt>
    <dgm:pt modelId="{89F4B8FE-9A0A-5E47-8485-DA2BBD0579FF}" type="pres">
      <dgm:prSet presAssocID="{AE473A5D-8E39-4140-9354-158184C9FC50}" presName="tx1" presStyleLbl="revTx" presStyleIdx="0" presStyleCnt="4"/>
      <dgm:spPr/>
    </dgm:pt>
    <dgm:pt modelId="{07B50BE7-7761-6948-88C6-16E4708F7F17}" type="pres">
      <dgm:prSet presAssocID="{AE473A5D-8E39-4140-9354-158184C9FC50}" presName="vert1" presStyleCnt="0"/>
      <dgm:spPr/>
    </dgm:pt>
    <dgm:pt modelId="{9D75EDBE-0BC7-5549-8ABC-B3CC7A783980}" type="pres">
      <dgm:prSet presAssocID="{9B9BA051-96E9-4AF0-99A7-F224E5BBEF30}" presName="thickLine" presStyleLbl="alignNode1" presStyleIdx="1" presStyleCnt="4"/>
      <dgm:spPr/>
    </dgm:pt>
    <dgm:pt modelId="{8D48498A-12BF-6645-86B3-548608E5FA0C}" type="pres">
      <dgm:prSet presAssocID="{9B9BA051-96E9-4AF0-99A7-F224E5BBEF30}" presName="horz1" presStyleCnt="0"/>
      <dgm:spPr/>
    </dgm:pt>
    <dgm:pt modelId="{2FEB4138-4E20-4541-ABAC-84F0A542471C}" type="pres">
      <dgm:prSet presAssocID="{9B9BA051-96E9-4AF0-99A7-F224E5BBEF30}" presName="tx1" presStyleLbl="revTx" presStyleIdx="1" presStyleCnt="4"/>
      <dgm:spPr/>
    </dgm:pt>
    <dgm:pt modelId="{DC72485B-2ED9-E34D-B094-12D48528A993}" type="pres">
      <dgm:prSet presAssocID="{9B9BA051-96E9-4AF0-99A7-F224E5BBEF30}" presName="vert1" presStyleCnt="0"/>
      <dgm:spPr/>
    </dgm:pt>
    <dgm:pt modelId="{A43AAE27-D7B7-E540-BCAF-75D97CDAD365}" type="pres">
      <dgm:prSet presAssocID="{3DDC66A9-B31A-4645-9907-545ABF295424}" presName="thickLine" presStyleLbl="alignNode1" presStyleIdx="2" presStyleCnt="4"/>
      <dgm:spPr/>
    </dgm:pt>
    <dgm:pt modelId="{155ADF22-D79F-8849-8D12-84710B3A00B3}" type="pres">
      <dgm:prSet presAssocID="{3DDC66A9-B31A-4645-9907-545ABF295424}" presName="horz1" presStyleCnt="0"/>
      <dgm:spPr/>
    </dgm:pt>
    <dgm:pt modelId="{FE6CC8C9-7EF0-0D4E-B9C1-681C6D3582F0}" type="pres">
      <dgm:prSet presAssocID="{3DDC66A9-B31A-4645-9907-545ABF295424}" presName="tx1" presStyleLbl="revTx" presStyleIdx="2" presStyleCnt="4"/>
      <dgm:spPr/>
    </dgm:pt>
    <dgm:pt modelId="{D67BF830-FA4E-944A-8948-96BBAC83B2D1}" type="pres">
      <dgm:prSet presAssocID="{3DDC66A9-B31A-4645-9907-545ABF295424}" presName="vert1" presStyleCnt="0"/>
      <dgm:spPr/>
    </dgm:pt>
    <dgm:pt modelId="{CB840FD8-0BF8-FB43-91E7-46D47D276487}" type="pres">
      <dgm:prSet presAssocID="{49097649-5AB9-4019-AD26-DFD25359E5A1}" presName="thickLine" presStyleLbl="alignNode1" presStyleIdx="3" presStyleCnt="4"/>
      <dgm:spPr/>
    </dgm:pt>
    <dgm:pt modelId="{9696F099-5B42-3A49-94FB-7619E89B64EF}" type="pres">
      <dgm:prSet presAssocID="{49097649-5AB9-4019-AD26-DFD25359E5A1}" presName="horz1" presStyleCnt="0"/>
      <dgm:spPr/>
    </dgm:pt>
    <dgm:pt modelId="{39317058-11AC-4247-9F02-89C90330DB87}" type="pres">
      <dgm:prSet presAssocID="{49097649-5AB9-4019-AD26-DFD25359E5A1}" presName="tx1" presStyleLbl="revTx" presStyleIdx="3" presStyleCnt="4"/>
      <dgm:spPr/>
    </dgm:pt>
    <dgm:pt modelId="{6D30C0B7-6523-2449-8480-A6E492EA82C0}" type="pres">
      <dgm:prSet presAssocID="{49097649-5AB9-4019-AD26-DFD25359E5A1}" presName="vert1" presStyleCnt="0"/>
      <dgm:spPr/>
    </dgm:pt>
  </dgm:ptLst>
  <dgm:cxnLst>
    <dgm:cxn modelId="{694F9316-C105-4BAE-9B09-8E213F43F842}" srcId="{7E17B48F-46BE-4A77-BBBB-761F02B9EF26}" destId="{AE473A5D-8E39-4140-9354-158184C9FC50}" srcOrd="0" destOrd="0" parTransId="{F3D24FDB-1D4A-48F2-AB03-2AE801AEA705}" sibTransId="{7AD3D1A4-7427-48C4-955C-2FD07D3D8680}"/>
    <dgm:cxn modelId="{CE4B735C-60F2-C84C-8A84-5C2697BF2160}" type="presOf" srcId="{9B9BA051-96E9-4AF0-99A7-F224E5BBEF30}" destId="{2FEB4138-4E20-4541-ABAC-84F0A542471C}" srcOrd="0" destOrd="0" presId="urn:microsoft.com/office/officeart/2008/layout/LinedList"/>
    <dgm:cxn modelId="{A7E8BE6E-01AB-4876-81F0-6969EED5F359}" srcId="{7E17B48F-46BE-4A77-BBBB-761F02B9EF26}" destId="{9B9BA051-96E9-4AF0-99A7-F224E5BBEF30}" srcOrd="1" destOrd="0" parTransId="{2B599C9B-841E-437B-AECA-BC74411EC9AA}" sibTransId="{0E297348-3741-48A0-A508-DDEFFBF5F5C1}"/>
    <dgm:cxn modelId="{A40AF5B2-44EF-8843-AD64-C0B492EC4F0F}" type="presOf" srcId="{49097649-5AB9-4019-AD26-DFD25359E5A1}" destId="{39317058-11AC-4247-9F02-89C90330DB87}" srcOrd="0" destOrd="0" presId="urn:microsoft.com/office/officeart/2008/layout/LinedList"/>
    <dgm:cxn modelId="{AA8B57C5-8481-4135-BF7C-A65E44ECF850}" srcId="{7E17B48F-46BE-4A77-BBBB-761F02B9EF26}" destId="{3DDC66A9-B31A-4645-9907-545ABF295424}" srcOrd="2" destOrd="0" parTransId="{39601E8D-BE7E-430A-A262-1C8DD3897223}" sibTransId="{0407133A-F739-4478-8A7B-A828D17E88A1}"/>
    <dgm:cxn modelId="{1B7E5DD9-289A-1E44-8E31-9D4C61987E2A}" type="presOf" srcId="{7E17B48F-46BE-4A77-BBBB-761F02B9EF26}" destId="{54EA6593-9256-9F44-AAFF-BEDC8809669B}" srcOrd="0" destOrd="0" presId="urn:microsoft.com/office/officeart/2008/layout/LinedList"/>
    <dgm:cxn modelId="{F9598FEA-50CB-9443-BB1B-BFF5AD200BDF}" type="presOf" srcId="{3DDC66A9-B31A-4645-9907-545ABF295424}" destId="{FE6CC8C9-7EF0-0D4E-B9C1-681C6D3582F0}" srcOrd="0" destOrd="0" presId="urn:microsoft.com/office/officeart/2008/layout/LinedList"/>
    <dgm:cxn modelId="{3E7601F2-48DA-481B-B547-4586A41743A6}" srcId="{7E17B48F-46BE-4A77-BBBB-761F02B9EF26}" destId="{49097649-5AB9-4019-AD26-DFD25359E5A1}" srcOrd="3" destOrd="0" parTransId="{0176B0D5-7114-439A-9454-EC72DBD895EA}" sibTransId="{AFC952FF-4F68-4DBB-A37C-5A0987476F72}"/>
    <dgm:cxn modelId="{D6B475FE-224B-C549-8510-692E80DB8A4E}" type="presOf" srcId="{AE473A5D-8E39-4140-9354-158184C9FC50}" destId="{89F4B8FE-9A0A-5E47-8485-DA2BBD0579FF}" srcOrd="0" destOrd="0" presId="urn:microsoft.com/office/officeart/2008/layout/LinedList"/>
    <dgm:cxn modelId="{EAC61EAA-1D8B-AD48-A971-158EAF62781E}" type="presParOf" srcId="{54EA6593-9256-9F44-AAFF-BEDC8809669B}" destId="{75DBA120-5E80-454E-A5C0-A12B026F134E}" srcOrd="0" destOrd="0" presId="urn:microsoft.com/office/officeart/2008/layout/LinedList"/>
    <dgm:cxn modelId="{A5C88FA1-84A1-3548-8DD2-199E0F93DC76}" type="presParOf" srcId="{54EA6593-9256-9F44-AAFF-BEDC8809669B}" destId="{F7F0F70B-4349-E943-8BD6-BD4134B98B43}" srcOrd="1" destOrd="0" presId="urn:microsoft.com/office/officeart/2008/layout/LinedList"/>
    <dgm:cxn modelId="{572AC3F8-F222-5E41-8421-21CBA916A099}" type="presParOf" srcId="{F7F0F70B-4349-E943-8BD6-BD4134B98B43}" destId="{89F4B8FE-9A0A-5E47-8485-DA2BBD0579FF}" srcOrd="0" destOrd="0" presId="urn:microsoft.com/office/officeart/2008/layout/LinedList"/>
    <dgm:cxn modelId="{548004BD-9D33-6345-8464-9E1AB929BD13}" type="presParOf" srcId="{F7F0F70B-4349-E943-8BD6-BD4134B98B43}" destId="{07B50BE7-7761-6948-88C6-16E4708F7F17}" srcOrd="1" destOrd="0" presId="urn:microsoft.com/office/officeart/2008/layout/LinedList"/>
    <dgm:cxn modelId="{B5632C9A-873C-5D4C-93D2-0311E0144AA5}" type="presParOf" srcId="{54EA6593-9256-9F44-AAFF-BEDC8809669B}" destId="{9D75EDBE-0BC7-5549-8ABC-B3CC7A783980}" srcOrd="2" destOrd="0" presId="urn:microsoft.com/office/officeart/2008/layout/LinedList"/>
    <dgm:cxn modelId="{B45CD557-7B0E-0949-B60D-9E4624C168AC}" type="presParOf" srcId="{54EA6593-9256-9F44-AAFF-BEDC8809669B}" destId="{8D48498A-12BF-6645-86B3-548608E5FA0C}" srcOrd="3" destOrd="0" presId="urn:microsoft.com/office/officeart/2008/layout/LinedList"/>
    <dgm:cxn modelId="{2B102E79-565D-FC4F-8DF4-1502D0AF7AF6}" type="presParOf" srcId="{8D48498A-12BF-6645-86B3-548608E5FA0C}" destId="{2FEB4138-4E20-4541-ABAC-84F0A542471C}" srcOrd="0" destOrd="0" presId="urn:microsoft.com/office/officeart/2008/layout/LinedList"/>
    <dgm:cxn modelId="{EA06EEA8-DA68-5347-BF5A-F08DD5AE47A3}" type="presParOf" srcId="{8D48498A-12BF-6645-86B3-548608E5FA0C}" destId="{DC72485B-2ED9-E34D-B094-12D48528A993}" srcOrd="1" destOrd="0" presId="urn:microsoft.com/office/officeart/2008/layout/LinedList"/>
    <dgm:cxn modelId="{1BCC6293-F3DD-3442-A78B-29F0164723E1}" type="presParOf" srcId="{54EA6593-9256-9F44-AAFF-BEDC8809669B}" destId="{A43AAE27-D7B7-E540-BCAF-75D97CDAD365}" srcOrd="4" destOrd="0" presId="urn:microsoft.com/office/officeart/2008/layout/LinedList"/>
    <dgm:cxn modelId="{50568940-7005-DD49-8BD9-B6217E07C9DD}" type="presParOf" srcId="{54EA6593-9256-9F44-AAFF-BEDC8809669B}" destId="{155ADF22-D79F-8849-8D12-84710B3A00B3}" srcOrd="5" destOrd="0" presId="urn:microsoft.com/office/officeart/2008/layout/LinedList"/>
    <dgm:cxn modelId="{D9AC4DA6-5A8E-A640-B2DB-28291792B175}" type="presParOf" srcId="{155ADF22-D79F-8849-8D12-84710B3A00B3}" destId="{FE6CC8C9-7EF0-0D4E-B9C1-681C6D3582F0}" srcOrd="0" destOrd="0" presId="urn:microsoft.com/office/officeart/2008/layout/LinedList"/>
    <dgm:cxn modelId="{44E86768-F480-AA40-8CEF-87BCF70150CD}" type="presParOf" srcId="{155ADF22-D79F-8849-8D12-84710B3A00B3}" destId="{D67BF830-FA4E-944A-8948-96BBAC83B2D1}" srcOrd="1" destOrd="0" presId="urn:microsoft.com/office/officeart/2008/layout/LinedList"/>
    <dgm:cxn modelId="{149DFD72-4A24-2943-B36D-42593182BF08}" type="presParOf" srcId="{54EA6593-9256-9F44-AAFF-BEDC8809669B}" destId="{CB840FD8-0BF8-FB43-91E7-46D47D276487}" srcOrd="6" destOrd="0" presId="urn:microsoft.com/office/officeart/2008/layout/LinedList"/>
    <dgm:cxn modelId="{650C0772-C630-D54A-8FEC-0F73AB660109}" type="presParOf" srcId="{54EA6593-9256-9F44-AAFF-BEDC8809669B}" destId="{9696F099-5B42-3A49-94FB-7619E89B64EF}" srcOrd="7" destOrd="0" presId="urn:microsoft.com/office/officeart/2008/layout/LinedList"/>
    <dgm:cxn modelId="{0B7ACB96-F2C5-8A42-AE88-6557E784425B}" type="presParOf" srcId="{9696F099-5B42-3A49-94FB-7619E89B64EF}" destId="{39317058-11AC-4247-9F02-89C90330DB87}" srcOrd="0" destOrd="0" presId="urn:microsoft.com/office/officeart/2008/layout/LinedList"/>
    <dgm:cxn modelId="{A4BF3394-DEE1-C14F-BEEA-0243669CEEB4}" type="presParOf" srcId="{9696F099-5B42-3A49-94FB-7619E89B64EF}" destId="{6D30C0B7-6523-2449-8480-A6E492EA82C0}"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15D52F-16D5-BA41-B5DA-0D66302A2234}">
      <dsp:nvSpPr>
        <dsp:cNvPr id="0" name=""/>
        <dsp:cNvSpPr/>
      </dsp:nvSpPr>
      <dsp:spPr>
        <a:xfrm>
          <a:off x="0" y="2077"/>
          <a:ext cx="6692748" cy="0"/>
        </a:xfrm>
        <a:prstGeom prst="lin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w="9525"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9CFF6CE2-F4DB-694A-8A88-C688CD14EB3E}">
      <dsp:nvSpPr>
        <dsp:cNvPr id="0" name=""/>
        <dsp:cNvSpPr/>
      </dsp:nvSpPr>
      <dsp:spPr>
        <a:xfrm>
          <a:off x="0" y="2077"/>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Executive Summary (3) </a:t>
          </a:r>
        </a:p>
      </dsp:txBody>
      <dsp:txXfrm>
        <a:off x="0" y="2077"/>
        <a:ext cx="6692748" cy="708478"/>
      </dsp:txXfrm>
    </dsp:sp>
    <dsp:sp modelId="{26C7BA8D-71D1-474E-A318-87FCF5DDD9A7}">
      <dsp:nvSpPr>
        <dsp:cNvPr id="0" name=""/>
        <dsp:cNvSpPr/>
      </dsp:nvSpPr>
      <dsp:spPr>
        <a:xfrm>
          <a:off x="0" y="710555"/>
          <a:ext cx="6692748" cy="0"/>
        </a:xfrm>
        <a:prstGeom prst="line">
          <a:avLst/>
        </a:prstGeom>
        <a:gradFill rotWithShape="0">
          <a:gsLst>
            <a:gs pos="0">
              <a:schemeClr val="accent2">
                <a:hueOff val="-293806"/>
                <a:satOff val="-6499"/>
                <a:lumOff val="-1294"/>
                <a:alphaOff val="0"/>
                <a:tint val="94000"/>
                <a:satMod val="105000"/>
                <a:lumMod val="102000"/>
              </a:schemeClr>
            </a:gs>
            <a:gs pos="100000">
              <a:schemeClr val="accent2">
                <a:hueOff val="-293806"/>
                <a:satOff val="-6499"/>
                <a:lumOff val="-1294"/>
                <a:alphaOff val="0"/>
                <a:shade val="74000"/>
                <a:satMod val="128000"/>
                <a:lumMod val="100000"/>
              </a:schemeClr>
            </a:gs>
          </a:gsLst>
          <a:lin ang="5400000" scaled="0"/>
        </a:gradFill>
        <a:ln w="9525" cap="flat" cmpd="sng" algn="ctr">
          <a:solidFill>
            <a:schemeClr val="accent2">
              <a:hueOff val="-293806"/>
              <a:satOff val="-6499"/>
              <a:lumOff val="-1294"/>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645A181-E3A1-3545-B363-EB15CE1D2498}">
      <dsp:nvSpPr>
        <dsp:cNvPr id="0" name=""/>
        <dsp:cNvSpPr/>
      </dsp:nvSpPr>
      <dsp:spPr>
        <a:xfrm>
          <a:off x="0" y="710555"/>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Introduction (4) </a:t>
          </a:r>
        </a:p>
      </dsp:txBody>
      <dsp:txXfrm>
        <a:off x="0" y="710555"/>
        <a:ext cx="6692748" cy="708478"/>
      </dsp:txXfrm>
    </dsp:sp>
    <dsp:sp modelId="{11AFF909-520E-D741-9351-D6BF68330C2A}">
      <dsp:nvSpPr>
        <dsp:cNvPr id="0" name=""/>
        <dsp:cNvSpPr/>
      </dsp:nvSpPr>
      <dsp:spPr>
        <a:xfrm>
          <a:off x="0" y="1419033"/>
          <a:ext cx="6692748" cy="0"/>
        </a:xfrm>
        <a:prstGeom prst="line">
          <a:avLst/>
        </a:prstGeom>
        <a:gradFill rotWithShape="0">
          <a:gsLst>
            <a:gs pos="0">
              <a:schemeClr val="accent2">
                <a:hueOff val="-587612"/>
                <a:satOff val="-12998"/>
                <a:lumOff val="-2588"/>
                <a:alphaOff val="0"/>
                <a:tint val="94000"/>
                <a:satMod val="105000"/>
                <a:lumMod val="102000"/>
              </a:schemeClr>
            </a:gs>
            <a:gs pos="100000">
              <a:schemeClr val="accent2">
                <a:hueOff val="-587612"/>
                <a:satOff val="-12998"/>
                <a:lumOff val="-2588"/>
                <a:alphaOff val="0"/>
                <a:shade val="74000"/>
                <a:satMod val="128000"/>
                <a:lumMod val="100000"/>
              </a:schemeClr>
            </a:gs>
          </a:gsLst>
          <a:lin ang="5400000" scaled="0"/>
        </a:gradFill>
        <a:ln w="9525" cap="flat" cmpd="sng" algn="ctr">
          <a:solidFill>
            <a:schemeClr val="accent2">
              <a:hueOff val="-587612"/>
              <a:satOff val="-12998"/>
              <a:lumOff val="-2588"/>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5E4B894D-78F9-B941-B007-33C6F3037588}">
      <dsp:nvSpPr>
        <dsp:cNvPr id="0" name=""/>
        <dsp:cNvSpPr/>
      </dsp:nvSpPr>
      <dsp:spPr>
        <a:xfrm>
          <a:off x="0" y="1419033"/>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Methodology (5) </a:t>
          </a:r>
        </a:p>
      </dsp:txBody>
      <dsp:txXfrm>
        <a:off x="0" y="1419033"/>
        <a:ext cx="6692748" cy="708478"/>
      </dsp:txXfrm>
    </dsp:sp>
    <dsp:sp modelId="{A25FC872-DF87-9146-8766-16C7B37C264A}">
      <dsp:nvSpPr>
        <dsp:cNvPr id="0" name=""/>
        <dsp:cNvSpPr/>
      </dsp:nvSpPr>
      <dsp:spPr>
        <a:xfrm>
          <a:off x="0" y="2127512"/>
          <a:ext cx="6692748" cy="0"/>
        </a:xfrm>
        <a:prstGeom prst="line">
          <a:avLst/>
        </a:prstGeom>
        <a:gradFill rotWithShape="0">
          <a:gsLst>
            <a:gs pos="0">
              <a:schemeClr val="accent2">
                <a:hueOff val="-881419"/>
                <a:satOff val="-19497"/>
                <a:lumOff val="-3882"/>
                <a:alphaOff val="0"/>
                <a:tint val="94000"/>
                <a:satMod val="105000"/>
                <a:lumMod val="102000"/>
              </a:schemeClr>
            </a:gs>
            <a:gs pos="100000">
              <a:schemeClr val="accent2">
                <a:hueOff val="-881419"/>
                <a:satOff val="-19497"/>
                <a:lumOff val="-3882"/>
                <a:alphaOff val="0"/>
                <a:shade val="74000"/>
                <a:satMod val="128000"/>
                <a:lumMod val="100000"/>
              </a:schemeClr>
            </a:gs>
          </a:gsLst>
          <a:lin ang="5400000" scaled="0"/>
        </a:gradFill>
        <a:ln w="9525" cap="flat" cmpd="sng" algn="ctr">
          <a:solidFill>
            <a:schemeClr val="accent2">
              <a:hueOff val="-881419"/>
              <a:satOff val="-19497"/>
              <a:lumOff val="-3882"/>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7403B4B-E64F-A246-B2FD-9B2D2FBC996F}">
      <dsp:nvSpPr>
        <dsp:cNvPr id="0" name=""/>
        <dsp:cNvSpPr/>
      </dsp:nvSpPr>
      <dsp:spPr>
        <a:xfrm>
          <a:off x="0" y="2127512"/>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Results (16)</a:t>
          </a:r>
        </a:p>
      </dsp:txBody>
      <dsp:txXfrm>
        <a:off x="0" y="2127512"/>
        <a:ext cx="6692748" cy="708478"/>
      </dsp:txXfrm>
    </dsp:sp>
    <dsp:sp modelId="{FA3AC52E-021E-B94A-A8E9-5532B8FE40ED}">
      <dsp:nvSpPr>
        <dsp:cNvPr id="0" name=""/>
        <dsp:cNvSpPr/>
      </dsp:nvSpPr>
      <dsp:spPr>
        <a:xfrm>
          <a:off x="0" y="2835990"/>
          <a:ext cx="6692748" cy="0"/>
        </a:xfrm>
        <a:prstGeom prst="line">
          <a:avLst/>
        </a:prstGeom>
        <a:gradFill rotWithShape="0">
          <a:gsLst>
            <a:gs pos="0">
              <a:schemeClr val="accent2">
                <a:hueOff val="-1175225"/>
                <a:satOff val="-25996"/>
                <a:lumOff val="-5176"/>
                <a:alphaOff val="0"/>
                <a:tint val="94000"/>
                <a:satMod val="105000"/>
                <a:lumMod val="102000"/>
              </a:schemeClr>
            </a:gs>
            <a:gs pos="100000">
              <a:schemeClr val="accent2">
                <a:hueOff val="-1175225"/>
                <a:satOff val="-25996"/>
                <a:lumOff val="-5176"/>
                <a:alphaOff val="0"/>
                <a:shade val="74000"/>
                <a:satMod val="128000"/>
                <a:lumMod val="100000"/>
              </a:schemeClr>
            </a:gs>
          </a:gsLst>
          <a:lin ang="5400000" scaled="0"/>
        </a:gradFill>
        <a:ln w="9525" cap="flat" cmpd="sng" algn="ctr">
          <a:solidFill>
            <a:schemeClr val="accent2">
              <a:hueOff val="-1175225"/>
              <a:satOff val="-25996"/>
              <a:lumOff val="-5176"/>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639DC952-A53F-6249-AEA1-31953A107906}">
      <dsp:nvSpPr>
        <dsp:cNvPr id="0" name=""/>
        <dsp:cNvSpPr/>
      </dsp:nvSpPr>
      <dsp:spPr>
        <a:xfrm>
          <a:off x="0" y="2835990"/>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Conclusion (45)</a:t>
          </a:r>
        </a:p>
      </dsp:txBody>
      <dsp:txXfrm>
        <a:off x="0" y="2835990"/>
        <a:ext cx="6692748" cy="708478"/>
      </dsp:txXfrm>
    </dsp:sp>
    <dsp:sp modelId="{E434AE64-AD1A-294F-A269-C452FA9B22FA}">
      <dsp:nvSpPr>
        <dsp:cNvPr id="0" name=""/>
        <dsp:cNvSpPr/>
      </dsp:nvSpPr>
      <dsp:spPr>
        <a:xfrm>
          <a:off x="0" y="3544468"/>
          <a:ext cx="6692748" cy="0"/>
        </a:xfrm>
        <a:prstGeom prst="line">
          <a:avLst/>
        </a:prstGeom>
        <a:gradFill rotWithShape="0">
          <a:gsLst>
            <a:gs pos="0">
              <a:schemeClr val="accent2">
                <a:hueOff val="-1469031"/>
                <a:satOff val="-32495"/>
                <a:lumOff val="-6470"/>
                <a:alphaOff val="0"/>
                <a:tint val="94000"/>
                <a:satMod val="105000"/>
                <a:lumMod val="102000"/>
              </a:schemeClr>
            </a:gs>
            <a:gs pos="100000">
              <a:schemeClr val="accent2">
                <a:hueOff val="-1469031"/>
                <a:satOff val="-32495"/>
                <a:lumOff val="-6470"/>
                <a:alphaOff val="0"/>
                <a:shade val="74000"/>
                <a:satMod val="128000"/>
                <a:lumMod val="100000"/>
              </a:schemeClr>
            </a:gs>
          </a:gsLst>
          <a:lin ang="5400000" scaled="0"/>
        </a:gradFill>
        <a:ln w="9525" cap="flat" cmpd="sng" algn="ctr">
          <a:solidFill>
            <a:schemeClr val="accent2">
              <a:hueOff val="-1469031"/>
              <a:satOff val="-32495"/>
              <a:lumOff val="-647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A9E28E9-B1F7-FB46-9DA8-AFF3FC190587}">
      <dsp:nvSpPr>
        <dsp:cNvPr id="0" name=""/>
        <dsp:cNvSpPr/>
      </dsp:nvSpPr>
      <dsp:spPr>
        <a:xfrm>
          <a:off x="0" y="3544468"/>
          <a:ext cx="6692748" cy="7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Appendix (46)</a:t>
          </a:r>
        </a:p>
      </dsp:txBody>
      <dsp:txXfrm>
        <a:off x="0" y="3544468"/>
        <a:ext cx="6692748" cy="7084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AB6A13-8E60-1A46-AC81-759510DEE56C}">
      <dsp:nvSpPr>
        <dsp:cNvPr id="0" name=""/>
        <dsp:cNvSpPr/>
      </dsp:nvSpPr>
      <dsp:spPr>
        <a:xfrm>
          <a:off x="0" y="0"/>
          <a:ext cx="6692748" cy="0"/>
        </a:xfrm>
        <a:prstGeom prst="lin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w="9525"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6907D722-D42B-D04C-B73A-D88EE0680C59}">
      <dsp:nvSpPr>
        <dsp:cNvPr id="0" name=""/>
        <dsp:cNvSpPr/>
      </dsp:nvSpPr>
      <dsp:spPr>
        <a:xfrm>
          <a:off x="0" y="0"/>
          <a:ext cx="6692748" cy="1271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fr-FR" sz="1600" b="0" i="0" kern="1200"/>
            <a:t>The raw dataset was acquired via a public SpaceX API and supplemented with information from Wikipedia. Subsequent data cleansing procedures were implemented to isolate Falcon 9 launches and eliminate any missing values. An additional column, titled 'Outcome', was incorporated into the dataset, containing Boolean values to distinguish successful launches from unsuccessful ones</a:t>
          </a:r>
          <a:endParaRPr lang="en-US" sz="1600" kern="1200"/>
        </a:p>
      </dsp:txBody>
      <dsp:txXfrm>
        <a:off x="0" y="0"/>
        <a:ext cx="6692748" cy="1271682"/>
      </dsp:txXfrm>
    </dsp:sp>
    <dsp:sp modelId="{45B66DD9-DAAE-D64A-B159-966FD621551C}">
      <dsp:nvSpPr>
        <dsp:cNvPr id="0" name=""/>
        <dsp:cNvSpPr/>
      </dsp:nvSpPr>
      <dsp:spPr>
        <a:xfrm>
          <a:off x="0" y="1271682"/>
          <a:ext cx="6692748" cy="0"/>
        </a:xfrm>
        <a:prstGeom prst="line">
          <a:avLst/>
        </a:prstGeom>
        <a:gradFill rotWithShape="0">
          <a:gsLst>
            <a:gs pos="0">
              <a:schemeClr val="accent2">
                <a:hueOff val="-489677"/>
                <a:satOff val="-10832"/>
                <a:lumOff val="-2157"/>
                <a:alphaOff val="0"/>
                <a:tint val="94000"/>
                <a:satMod val="105000"/>
                <a:lumMod val="102000"/>
              </a:schemeClr>
            </a:gs>
            <a:gs pos="100000">
              <a:schemeClr val="accent2">
                <a:hueOff val="-489677"/>
                <a:satOff val="-10832"/>
                <a:lumOff val="-2157"/>
                <a:alphaOff val="0"/>
                <a:shade val="74000"/>
                <a:satMod val="128000"/>
                <a:lumMod val="100000"/>
              </a:schemeClr>
            </a:gs>
          </a:gsLst>
          <a:lin ang="5400000" scaled="0"/>
        </a:gradFill>
        <a:ln w="9525" cap="flat" cmpd="sng" algn="ctr">
          <a:solidFill>
            <a:schemeClr val="accent2">
              <a:hueOff val="-489677"/>
              <a:satOff val="-10832"/>
              <a:lumOff val="-2157"/>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9B3D941-B576-614F-B611-5F4FB7290296}">
      <dsp:nvSpPr>
        <dsp:cNvPr id="0" name=""/>
        <dsp:cNvSpPr/>
      </dsp:nvSpPr>
      <dsp:spPr>
        <a:xfrm>
          <a:off x="0" y="1271682"/>
          <a:ext cx="6692748" cy="1271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fr-FR" sz="1600" b="0" i="0" kern="1200"/>
            <a:t>This refined and processed dataset underwent preliminary exploration through the utilization of basic scatter, bar, and line plots. Further in-depth analysis was conducted using Structured Query Language (SQL) and advanced visual analytic platforms such as Folium and Plotly</a:t>
          </a:r>
          <a:endParaRPr lang="en-US" sz="1600" kern="1200"/>
        </a:p>
      </dsp:txBody>
      <dsp:txXfrm>
        <a:off x="0" y="1271682"/>
        <a:ext cx="6692748" cy="1271682"/>
      </dsp:txXfrm>
    </dsp:sp>
    <dsp:sp modelId="{466376BE-B3D1-0A46-BA31-462F8AF37DF9}">
      <dsp:nvSpPr>
        <dsp:cNvPr id="0" name=""/>
        <dsp:cNvSpPr/>
      </dsp:nvSpPr>
      <dsp:spPr>
        <a:xfrm>
          <a:off x="0" y="2543365"/>
          <a:ext cx="6692748" cy="0"/>
        </a:xfrm>
        <a:prstGeom prst="line">
          <a:avLst/>
        </a:prstGeom>
        <a:gradFill rotWithShape="0">
          <a:gsLst>
            <a:gs pos="0">
              <a:schemeClr val="accent2">
                <a:hueOff val="-979354"/>
                <a:satOff val="-21663"/>
                <a:lumOff val="-4313"/>
                <a:alphaOff val="0"/>
                <a:tint val="94000"/>
                <a:satMod val="105000"/>
                <a:lumMod val="102000"/>
              </a:schemeClr>
            </a:gs>
            <a:gs pos="100000">
              <a:schemeClr val="accent2">
                <a:hueOff val="-979354"/>
                <a:satOff val="-21663"/>
                <a:lumOff val="-4313"/>
                <a:alphaOff val="0"/>
                <a:shade val="74000"/>
                <a:satMod val="128000"/>
                <a:lumMod val="100000"/>
              </a:schemeClr>
            </a:gs>
          </a:gsLst>
          <a:lin ang="5400000" scaled="0"/>
        </a:gradFill>
        <a:ln w="9525" cap="flat" cmpd="sng" algn="ctr">
          <a:solidFill>
            <a:schemeClr val="accent2">
              <a:hueOff val="-979354"/>
              <a:satOff val="-21663"/>
              <a:lumOff val="-4313"/>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6BE39D68-5274-3748-B19E-72B6F6882282}">
      <dsp:nvSpPr>
        <dsp:cNvPr id="0" name=""/>
        <dsp:cNvSpPr/>
      </dsp:nvSpPr>
      <dsp:spPr>
        <a:xfrm>
          <a:off x="0" y="2543365"/>
          <a:ext cx="6692748" cy="1271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fr-FR" sz="1600" b="0" i="0" kern="1200"/>
            <a:t>Categorical variables within the dataset were binarized through the application of one-hot encoding. Subsequently, the data was standardized and partitioned into training and testing sets. These training sets were utilized to train an array of machine learning models</a:t>
          </a:r>
          <a:endParaRPr lang="en-US" sz="1600" kern="1200"/>
        </a:p>
      </dsp:txBody>
      <dsp:txXfrm>
        <a:off x="0" y="2543365"/>
        <a:ext cx="6692748" cy="1271682"/>
      </dsp:txXfrm>
    </dsp:sp>
    <dsp:sp modelId="{8D531249-A3A7-974A-A0F0-7AF7291B9396}">
      <dsp:nvSpPr>
        <dsp:cNvPr id="0" name=""/>
        <dsp:cNvSpPr/>
      </dsp:nvSpPr>
      <dsp:spPr>
        <a:xfrm>
          <a:off x="0" y="3815048"/>
          <a:ext cx="6692748" cy="0"/>
        </a:xfrm>
        <a:prstGeom prst="line">
          <a:avLst/>
        </a:prstGeom>
        <a:gradFill rotWithShape="0">
          <a:gsLst>
            <a:gs pos="0">
              <a:schemeClr val="accent2">
                <a:hueOff val="-1469031"/>
                <a:satOff val="-32495"/>
                <a:lumOff val="-6470"/>
                <a:alphaOff val="0"/>
                <a:tint val="94000"/>
                <a:satMod val="105000"/>
                <a:lumMod val="102000"/>
              </a:schemeClr>
            </a:gs>
            <a:gs pos="100000">
              <a:schemeClr val="accent2">
                <a:hueOff val="-1469031"/>
                <a:satOff val="-32495"/>
                <a:lumOff val="-6470"/>
                <a:alphaOff val="0"/>
                <a:shade val="74000"/>
                <a:satMod val="128000"/>
                <a:lumMod val="100000"/>
              </a:schemeClr>
            </a:gs>
          </a:gsLst>
          <a:lin ang="5400000" scaled="0"/>
        </a:gradFill>
        <a:ln w="9525" cap="flat" cmpd="sng" algn="ctr">
          <a:solidFill>
            <a:schemeClr val="accent2">
              <a:hueOff val="-1469031"/>
              <a:satOff val="-32495"/>
              <a:lumOff val="-647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4A01A6-FB1E-CF46-8E50-961846D03157}">
      <dsp:nvSpPr>
        <dsp:cNvPr id="0" name=""/>
        <dsp:cNvSpPr/>
      </dsp:nvSpPr>
      <dsp:spPr>
        <a:xfrm>
          <a:off x="0" y="3815048"/>
          <a:ext cx="6692748" cy="1271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fr-FR" sz="1600" b="0" i="0" kern="1200" dirty="0"/>
            <a:t>The </a:t>
          </a:r>
          <a:r>
            <a:rPr lang="fr-FR" sz="1600" b="0" i="0" kern="1200" dirty="0" err="1"/>
            <a:t>employed</a:t>
          </a:r>
          <a:r>
            <a:rPr lang="fr-FR" sz="1600" b="0" i="0" kern="1200" dirty="0"/>
            <a:t> </a:t>
          </a:r>
          <a:r>
            <a:rPr lang="fr-FR" sz="1600" b="0" i="0" kern="1200" dirty="0" err="1"/>
            <a:t>models</a:t>
          </a:r>
          <a:r>
            <a:rPr lang="fr-FR" sz="1600" b="0" i="0" kern="1200" dirty="0"/>
            <a:t> </a:t>
          </a:r>
          <a:r>
            <a:rPr lang="fr-FR" sz="1600" b="0" i="0" kern="1200" dirty="0" err="1"/>
            <a:t>encompassed</a:t>
          </a:r>
          <a:r>
            <a:rPr lang="fr-FR" sz="1600" b="0" i="0" kern="1200" dirty="0"/>
            <a:t> </a:t>
          </a:r>
          <a:r>
            <a:rPr lang="fr-FR" sz="1600" b="0" i="0" kern="1200" dirty="0" err="1"/>
            <a:t>Logistic</a:t>
          </a:r>
          <a:r>
            <a:rPr lang="fr-FR" sz="1600" b="0" i="0" kern="1200" dirty="0"/>
            <a:t> </a:t>
          </a:r>
          <a:r>
            <a:rPr lang="fr-FR" sz="1600" b="0" i="0" kern="1200" dirty="0" err="1"/>
            <a:t>Regression</a:t>
          </a:r>
          <a:r>
            <a:rPr lang="fr-FR" sz="1600" b="0" i="0" kern="1200" dirty="0"/>
            <a:t>, Support </a:t>
          </a:r>
          <a:r>
            <a:rPr lang="fr-FR" sz="1600" b="0" i="0" kern="1200" dirty="0" err="1"/>
            <a:t>Vector</a:t>
          </a:r>
          <a:r>
            <a:rPr lang="fr-FR" sz="1600" b="0" i="0" kern="1200" dirty="0"/>
            <a:t> Machine, </a:t>
          </a:r>
          <a:r>
            <a:rPr lang="fr-FR" sz="1600" b="0" i="0" kern="1200" dirty="0" err="1"/>
            <a:t>Decision</a:t>
          </a:r>
          <a:r>
            <a:rPr lang="fr-FR" sz="1600" b="0" i="0" kern="1200" dirty="0"/>
            <a:t> </a:t>
          </a:r>
          <a:r>
            <a:rPr lang="fr-FR" sz="1600" b="0" i="0" kern="1200" dirty="0" err="1"/>
            <a:t>Tree</a:t>
          </a:r>
          <a:r>
            <a:rPr lang="fr-FR" sz="1600" b="0" i="0" kern="1200" dirty="0"/>
            <a:t> Classifier, and K </a:t>
          </a:r>
          <a:r>
            <a:rPr lang="fr-FR" sz="1600" b="0" i="0" kern="1200" dirty="0" err="1"/>
            <a:t>Nearest</a:t>
          </a:r>
          <a:r>
            <a:rPr lang="fr-FR" sz="1600" b="0" i="0" kern="1200" dirty="0"/>
            <a:t> Neighbors. All </a:t>
          </a:r>
          <a:r>
            <a:rPr lang="fr-FR" sz="1600" b="0" i="0" kern="1200" dirty="0" err="1"/>
            <a:t>models</a:t>
          </a:r>
          <a:r>
            <a:rPr lang="fr-FR" sz="1600" b="0" i="0" kern="1200" dirty="0"/>
            <a:t> </a:t>
          </a:r>
          <a:r>
            <a:rPr lang="fr-FR" sz="1600" b="0" i="0" kern="1200" dirty="0" err="1"/>
            <a:t>demonstrated</a:t>
          </a:r>
          <a:r>
            <a:rPr lang="fr-FR" sz="1600" b="0" i="0" kern="1200" dirty="0"/>
            <a:t> a comparable test set </a:t>
          </a:r>
          <a:r>
            <a:rPr lang="fr-FR" sz="1600" b="0" i="0" kern="1200" dirty="0" err="1"/>
            <a:t>accuracy</a:t>
          </a:r>
          <a:r>
            <a:rPr lang="fr-FR" sz="1600" b="0" i="0" kern="1200" dirty="0"/>
            <a:t> of </a:t>
          </a:r>
          <a:r>
            <a:rPr lang="fr-FR" sz="1600" b="0" i="0" kern="1200" dirty="0" err="1"/>
            <a:t>approximately</a:t>
          </a:r>
          <a:r>
            <a:rPr lang="fr-FR" sz="1600" b="0" i="0" kern="1200" dirty="0"/>
            <a:t> 83.33%. The confusion matrices </a:t>
          </a:r>
          <a:r>
            <a:rPr lang="fr-FR" sz="1600" b="0" i="0" kern="1200" dirty="0" err="1"/>
            <a:t>generated</a:t>
          </a:r>
          <a:r>
            <a:rPr lang="fr-FR" sz="1600" b="0" i="0" kern="1200" dirty="0"/>
            <a:t> for </a:t>
          </a:r>
          <a:r>
            <a:rPr lang="fr-FR" sz="1600" b="0" i="0" kern="1200" dirty="0" err="1"/>
            <a:t>each</a:t>
          </a:r>
          <a:r>
            <a:rPr lang="fr-FR" sz="1600" b="0" i="0" kern="1200" dirty="0"/>
            <a:t> model </a:t>
          </a:r>
          <a:r>
            <a:rPr lang="fr-FR" sz="1600" b="0" i="0" kern="1200" dirty="0" err="1"/>
            <a:t>also</a:t>
          </a:r>
          <a:r>
            <a:rPr lang="fr-FR" sz="1600" b="0" i="0" kern="1200" dirty="0"/>
            <a:t> </a:t>
          </a:r>
          <a:r>
            <a:rPr lang="fr-FR" sz="1600" b="0" i="0" kern="1200" dirty="0" err="1"/>
            <a:t>exhibited</a:t>
          </a:r>
          <a:r>
            <a:rPr lang="fr-FR" sz="1600" b="0" i="0" kern="1200" dirty="0"/>
            <a:t> </a:t>
          </a:r>
          <a:r>
            <a:rPr lang="fr-FR" sz="1600" b="0" i="0" kern="1200" dirty="0" err="1"/>
            <a:t>similar</a:t>
          </a:r>
          <a:r>
            <a:rPr lang="fr-FR" sz="1600" b="0" i="0" kern="1200" dirty="0"/>
            <a:t> </a:t>
          </a:r>
          <a:r>
            <a:rPr lang="fr-FR" sz="1600" b="0" i="0" kern="1200" dirty="0" err="1"/>
            <a:t>outcomes</a:t>
          </a:r>
          <a:endParaRPr lang="en-US" sz="1600" kern="1200" dirty="0"/>
        </a:p>
      </dsp:txBody>
      <dsp:txXfrm>
        <a:off x="0" y="3815048"/>
        <a:ext cx="6692748" cy="12716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9E1E2B-3D4C-9F45-97E3-C4BF232E5438}">
      <dsp:nvSpPr>
        <dsp:cNvPr id="0" name=""/>
        <dsp:cNvSpPr/>
      </dsp:nvSpPr>
      <dsp:spPr>
        <a:xfrm>
          <a:off x="0" y="522441"/>
          <a:ext cx="6932661" cy="433485"/>
        </a:xfrm>
        <a:prstGeom prst="roundRect">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Executive Summary</a:t>
          </a:r>
        </a:p>
      </dsp:txBody>
      <dsp:txXfrm>
        <a:off x="21161" y="543602"/>
        <a:ext cx="6890339" cy="391163"/>
      </dsp:txXfrm>
    </dsp:sp>
    <dsp:sp modelId="{74767991-2C80-FA43-BE56-B4BBE421D7DD}">
      <dsp:nvSpPr>
        <dsp:cNvPr id="0" name=""/>
        <dsp:cNvSpPr/>
      </dsp:nvSpPr>
      <dsp:spPr>
        <a:xfrm>
          <a:off x="0" y="1010646"/>
          <a:ext cx="6932661" cy="433485"/>
        </a:xfrm>
        <a:prstGeom prst="roundRect">
          <a:avLst/>
        </a:prstGeom>
        <a:gradFill rotWithShape="0">
          <a:gsLst>
            <a:gs pos="0">
              <a:schemeClr val="accent5">
                <a:hueOff val="-661712"/>
                <a:satOff val="-3554"/>
                <a:lumOff val="1216"/>
                <a:alphaOff val="0"/>
                <a:tint val="94000"/>
                <a:satMod val="105000"/>
                <a:lumMod val="102000"/>
              </a:schemeClr>
            </a:gs>
            <a:gs pos="100000">
              <a:schemeClr val="accent5">
                <a:hueOff val="-661712"/>
                <a:satOff val="-3554"/>
                <a:lumOff val="1216"/>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Data collection methodology:</a:t>
          </a:r>
        </a:p>
      </dsp:txBody>
      <dsp:txXfrm>
        <a:off x="21161" y="1031807"/>
        <a:ext cx="6890339" cy="391163"/>
      </dsp:txXfrm>
    </dsp:sp>
    <dsp:sp modelId="{E2DB7E8D-8DAE-BF40-AC83-BFDD0C8E04BE}">
      <dsp:nvSpPr>
        <dsp:cNvPr id="0" name=""/>
        <dsp:cNvSpPr/>
      </dsp:nvSpPr>
      <dsp:spPr>
        <a:xfrm>
          <a:off x="0" y="1444131"/>
          <a:ext cx="6932661" cy="609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112"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fr-FR" sz="1500" i="0" kern="1200" dirty="0"/>
            <a:t>The </a:t>
          </a:r>
          <a:r>
            <a:rPr lang="fr-FR" sz="1500" i="0" kern="1200" dirty="0" err="1"/>
            <a:t>dataset</a:t>
          </a:r>
          <a:r>
            <a:rPr lang="fr-FR" sz="1500" i="0" kern="1200" dirty="0"/>
            <a:t> </a:t>
          </a:r>
          <a:r>
            <a:rPr lang="fr-FR" sz="1500" i="0" kern="1200" dirty="0" err="1"/>
            <a:t>was</a:t>
          </a:r>
          <a:r>
            <a:rPr lang="fr-FR" sz="1500" i="0" kern="1200" dirty="0"/>
            <a:t> </a:t>
          </a:r>
          <a:r>
            <a:rPr lang="fr-FR" sz="1500" i="0" kern="1200" dirty="0" err="1"/>
            <a:t>collected</a:t>
          </a:r>
          <a:r>
            <a:rPr lang="fr-FR" sz="1500" i="0" kern="1200" dirty="0"/>
            <a:t> by </a:t>
          </a:r>
          <a:r>
            <a:rPr lang="fr-FR" sz="1500" i="0" kern="1200" dirty="0" err="1"/>
            <a:t>sending</a:t>
          </a:r>
          <a:r>
            <a:rPr lang="fr-FR" sz="1500" i="0" kern="1200" dirty="0"/>
            <a:t> a GET </a:t>
          </a:r>
          <a:r>
            <a:rPr lang="fr-FR" sz="1500" i="0" kern="1200" dirty="0" err="1"/>
            <a:t>request</a:t>
          </a:r>
          <a:r>
            <a:rPr lang="fr-FR" sz="1500" i="0" kern="1200" dirty="0"/>
            <a:t> to the SpaceX API and </a:t>
          </a:r>
          <a:r>
            <a:rPr lang="fr-FR" sz="1500" i="0" kern="1200" dirty="0" err="1"/>
            <a:t>subsequently</a:t>
          </a:r>
          <a:r>
            <a:rPr lang="fr-FR" sz="1500" i="0" kern="1200" dirty="0"/>
            <a:t> </a:t>
          </a:r>
          <a:r>
            <a:rPr lang="fr-FR" sz="1500" i="0" kern="1200" dirty="0" err="1"/>
            <a:t>normalizing</a:t>
          </a:r>
          <a:r>
            <a:rPr lang="fr-FR" sz="1500" i="0" kern="1200" dirty="0"/>
            <a:t> the JSON </a:t>
          </a:r>
          <a:r>
            <a:rPr lang="fr-FR" sz="1500" i="0" kern="1200" dirty="0" err="1"/>
            <a:t>response</a:t>
          </a:r>
          <a:r>
            <a:rPr lang="fr-FR" sz="1500" i="0" kern="1200" dirty="0"/>
            <a:t>. </a:t>
          </a:r>
          <a:r>
            <a:rPr lang="fr-FR" sz="1500" i="0" kern="1200" dirty="0" err="1"/>
            <a:t>Additional</a:t>
          </a:r>
          <a:r>
            <a:rPr lang="fr-FR" sz="1500" i="0" kern="1200" dirty="0"/>
            <a:t> data </a:t>
          </a:r>
          <a:r>
            <a:rPr lang="fr-FR" sz="1500" i="0" kern="1200" dirty="0" err="1"/>
            <a:t>was</a:t>
          </a:r>
          <a:r>
            <a:rPr lang="fr-FR" sz="1500" i="0" kern="1200" dirty="0"/>
            <a:t> </a:t>
          </a:r>
          <a:r>
            <a:rPr lang="fr-FR" sz="1500" i="0" kern="1200" dirty="0" err="1"/>
            <a:t>obtained</a:t>
          </a:r>
          <a:r>
            <a:rPr lang="fr-FR" sz="1500" i="0" kern="1200" dirty="0"/>
            <a:t> </a:t>
          </a:r>
          <a:r>
            <a:rPr lang="fr-FR" sz="1500" i="0" kern="1200" dirty="0" err="1"/>
            <a:t>through</a:t>
          </a:r>
          <a:r>
            <a:rPr lang="fr-FR" sz="1500" i="0" kern="1200" dirty="0"/>
            <a:t> web </a:t>
          </a:r>
          <a:r>
            <a:rPr lang="fr-FR" sz="1500" i="0" kern="1200" dirty="0" err="1"/>
            <a:t>scraping</a:t>
          </a:r>
          <a:r>
            <a:rPr lang="fr-FR" sz="1500" i="0" kern="1200" dirty="0"/>
            <a:t> techniques </a:t>
          </a:r>
          <a:r>
            <a:rPr lang="fr-FR" sz="1500" i="0" kern="1200" dirty="0" err="1"/>
            <a:t>applied</a:t>
          </a:r>
          <a:r>
            <a:rPr lang="fr-FR" sz="1500" i="0" kern="1200" dirty="0"/>
            <a:t> to relevant </a:t>
          </a:r>
          <a:r>
            <a:rPr lang="fr-FR" sz="1500" i="0" kern="1200" dirty="0" err="1"/>
            <a:t>Wikipedia</a:t>
          </a:r>
          <a:r>
            <a:rPr lang="fr-FR" sz="1500" i="0" kern="1200" dirty="0"/>
            <a:t> pages</a:t>
          </a:r>
          <a:endParaRPr lang="en-US" sz="1500" kern="1200" dirty="0"/>
        </a:p>
      </dsp:txBody>
      <dsp:txXfrm>
        <a:off x="0" y="1444131"/>
        <a:ext cx="6932661" cy="609615"/>
      </dsp:txXfrm>
    </dsp:sp>
    <dsp:sp modelId="{4AF7CD42-44F4-2C48-9F1E-5AC10005A57A}">
      <dsp:nvSpPr>
        <dsp:cNvPr id="0" name=""/>
        <dsp:cNvSpPr/>
      </dsp:nvSpPr>
      <dsp:spPr>
        <a:xfrm>
          <a:off x="0" y="2053746"/>
          <a:ext cx="6932661" cy="433485"/>
        </a:xfrm>
        <a:prstGeom prst="roundRect">
          <a:avLst/>
        </a:prstGeom>
        <a:gradFill rotWithShape="0">
          <a:gsLst>
            <a:gs pos="0">
              <a:schemeClr val="accent5">
                <a:hueOff val="-1323423"/>
                <a:satOff val="-7108"/>
                <a:lumOff val="2431"/>
                <a:alphaOff val="0"/>
                <a:tint val="94000"/>
                <a:satMod val="105000"/>
                <a:lumMod val="102000"/>
              </a:schemeClr>
            </a:gs>
            <a:gs pos="100000">
              <a:schemeClr val="accent5">
                <a:hueOff val="-1323423"/>
                <a:satOff val="-7108"/>
                <a:lumOff val="2431"/>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Perform data wrangling</a:t>
          </a:r>
        </a:p>
      </dsp:txBody>
      <dsp:txXfrm>
        <a:off x="21161" y="2074907"/>
        <a:ext cx="6890339" cy="391163"/>
      </dsp:txXfrm>
    </dsp:sp>
    <dsp:sp modelId="{37E88B32-4D33-804D-8D32-612EDC15AFDA}">
      <dsp:nvSpPr>
        <dsp:cNvPr id="0" name=""/>
        <dsp:cNvSpPr/>
      </dsp:nvSpPr>
      <dsp:spPr>
        <a:xfrm>
          <a:off x="0" y="2487231"/>
          <a:ext cx="6932661" cy="609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112"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fr-FR" sz="1500" b="0" i="0" kern="1200"/>
            <a:t>A Boolean label representing the landing outcome was created for each launch event. This binary classification variable indicates whether the landing was successful or unsuccessful</a:t>
          </a:r>
          <a:endParaRPr lang="en-US" sz="1500" kern="1200"/>
        </a:p>
      </dsp:txBody>
      <dsp:txXfrm>
        <a:off x="0" y="2487231"/>
        <a:ext cx="6932661" cy="609615"/>
      </dsp:txXfrm>
    </dsp:sp>
    <dsp:sp modelId="{EB3640C7-31CA-604A-9914-7AE51501F943}">
      <dsp:nvSpPr>
        <dsp:cNvPr id="0" name=""/>
        <dsp:cNvSpPr/>
      </dsp:nvSpPr>
      <dsp:spPr>
        <a:xfrm>
          <a:off x="0" y="3096845"/>
          <a:ext cx="6932661" cy="433485"/>
        </a:xfrm>
        <a:prstGeom prst="roundRect">
          <a:avLst/>
        </a:prstGeom>
        <a:gradFill rotWithShape="0">
          <a:gsLst>
            <a:gs pos="0">
              <a:schemeClr val="accent5">
                <a:hueOff val="-1985135"/>
                <a:satOff val="-10662"/>
                <a:lumOff val="3647"/>
                <a:alphaOff val="0"/>
                <a:tint val="94000"/>
                <a:satMod val="105000"/>
                <a:lumMod val="102000"/>
              </a:schemeClr>
            </a:gs>
            <a:gs pos="100000">
              <a:schemeClr val="accent5">
                <a:hueOff val="-1985135"/>
                <a:satOff val="-10662"/>
                <a:lumOff val="3647"/>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Perform exploratory data analysis (EDA) using visualization and SQL</a:t>
          </a:r>
        </a:p>
      </dsp:txBody>
      <dsp:txXfrm>
        <a:off x="21161" y="3118006"/>
        <a:ext cx="6890339" cy="391163"/>
      </dsp:txXfrm>
    </dsp:sp>
    <dsp:sp modelId="{01A1EABE-487E-7840-8C1E-D5F9706C6F5D}">
      <dsp:nvSpPr>
        <dsp:cNvPr id="0" name=""/>
        <dsp:cNvSpPr/>
      </dsp:nvSpPr>
      <dsp:spPr>
        <a:xfrm>
          <a:off x="0" y="3585050"/>
          <a:ext cx="6932661" cy="433485"/>
        </a:xfrm>
        <a:prstGeom prst="roundRect">
          <a:avLst/>
        </a:prstGeom>
        <a:gradFill rotWithShape="0">
          <a:gsLst>
            <a:gs pos="0">
              <a:schemeClr val="accent5">
                <a:hueOff val="-2646846"/>
                <a:satOff val="-14216"/>
                <a:lumOff val="4862"/>
                <a:alphaOff val="0"/>
                <a:tint val="94000"/>
                <a:satMod val="105000"/>
                <a:lumMod val="102000"/>
              </a:schemeClr>
            </a:gs>
            <a:gs pos="100000">
              <a:schemeClr val="accent5">
                <a:hueOff val="-2646846"/>
                <a:satOff val="-14216"/>
                <a:lumOff val="4862"/>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Perform interactive visual analytics using Folium and Plotly Dash</a:t>
          </a:r>
        </a:p>
      </dsp:txBody>
      <dsp:txXfrm>
        <a:off x="21161" y="3606211"/>
        <a:ext cx="6890339" cy="391163"/>
      </dsp:txXfrm>
    </dsp:sp>
    <dsp:sp modelId="{CD158D04-2F29-4D47-BBAD-441BD14B485C}">
      <dsp:nvSpPr>
        <dsp:cNvPr id="0" name=""/>
        <dsp:cNvSpPr/>
      </dsp:nvSpPr>
      <dsp:spPr>
        <a:xfrm>
          <a:off x="0" y="4073255"/>
          <a:ext cx="6932661" cy="433485"/>
        </a:xfrm>
        <a:prstGeom prst="roundRect">
          <a:avLst/>
        </a:prstGeom>
        <a:gradFill rotWithShape="0">
          <a:gsLst>
            <a:gs pos="0">
              <a:schemeClr val="accent5">
                <a:hueOff val="-3308557"/>
                <a:satOff val="-17770"/>
                <a:lumOff val="6078"/>
                <a:alphaOff val="0"/>
                <a:tint val="94000"/>
                <a:satMod val="105000"/>
                <a:lumMod val="102000"/>
              </a:schemeClr>
            </a:gs>
            <a:gs pos="100000">
              <a:schemeClr val="accent5">
                <a:hueOff val="-3308557"/>
                <a:satOff val="-17770"/>
                <a:lumOff val="6078"/>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Perform predictive analysis using classification models</a:t>
          </a:r>
        </a:p>
      </dsp:txBody>
      <dsp:txXfrm>
        <a:off x="21161" y="4094416"/>
        <a:ext cx="6890339" cy="391163"/>
      </dsp:txXfrm>
    </dsp:sp>
    <dsp:sp modelId="{DACD9F90-07C9-054E-B4AF-4F1B8049F267}">
      <dsp:nvSpPr>
        <dsp:cNvPr id="0" name=""/>
        <dsp:cNvSpPr/>
      </dsp:nvSpPr>
      <dsp:spPr>
        <a:xfrm>
          <a:off x="0" y="4506741"/>
          <a:ext cx="6932661" cy="609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112"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fr-FR" sz="1500" b="0" i="0" kern="1200"/>
            <a:t>Machine learning models were developed and optimized using GridSearchCV from the Scikit-learn library. This involved a comprehensive hyperparameter tuning process to identify the optimal model configurations</a:t>
          </a:r>
          <a:endParaRPr lang="en-US" sz="1500" kern="1200"/>
        </a:p>
      </dsp:txBody>
      <dsp:txXfrm>
        <a:off x="0" y="4506741"/>
        <a:ext cx="6932661" cy="60961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22788F-C4E0-462E-AA8E-97A422C47A76}">
      <dsp:nvSpPr>
        <dsp:cNvPr id="0" name=""/>
        <dsp:cNvSpPr/>
      </dsp:nvSpPr>
      <dsp:spPr>
        <a:xfrm>
          <a:off x="0" y="3324"/>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A4F425-3F11-416A-B032-19229CA6912B}">
      <dsp:nvSpPr>
        <dsp:cNvPr id="0" name=""/>
        <dsp:cNvSpPr/>
      </dsp:nvSpPr>
      <dsp:spPr>
        <a:xfrm>
          <a:off x="214188" y="162638"/>
          <a:ext cx="389434" cy="3894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61ADDB-C0C6-41B4-AD65-5E18A4CF8F44}">
      <dsp:nvSpPr>
        <dsp:cNvPr id="0" name=""/>
        <dsp:cNvSpPr/>
      </dsp:nvSpPr>
      <dsp:spPr>
        <a:xfrm>
          <a:off x="817812" y="3324"/>
          <a:ext cx="3011736"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a:t>Scatter</a:t>
          </a:r>
        </a:p>
      </dsp:txBody>
      <dsp:txXfrm>
        <a:off x="817812" y="3324"/>
        <a:ext cx="3011736" cy="708062"/>
      </dsp:txXfrm>
    </dsp:sp>
    <dsp:sp modelId="{2D7959BF-CA62-4606-BFA1-A9DFCC4507E2}">
      <dsp:nvSpPr>
        <dsp:cNvPr id="0" name=""/>
        <dsp:cNvSpPr/>
      </dsp:nvSpPr>
      <dsp:spPr>
        <a:xfrm>
          <a:off x="3829548" y="3324"/>
          <a:ext cx="2863199"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fr-FR" sz="1400" b="0" i="0" kern="1200" dirty="0"/>
            <a:t>Flight </a:t>
          </a:r>
          <a:r>
            <a:rPr lang="fr-FR" sz="1400" b="0" i="0" kern="1200" dirty="0" err="1"/>
            <a:t>Number</a:t>
          </a:r>
          <a:r>
            <a:rPr lang="fr-FR" sz="1400" b="0" i="0" kern="1200" dirty="0"/>
            <a:t> vs. Launch Site</a:t>
          </a:r>
          <a:r>
            <a:rPr lang="en-US" sz="1400" kern="1200" dirty="0"/>
            <a:t>, </a:t>
          </a:r>
          <a:r>
            <a:rPr lang="fr-FR" sz="1400" b="0" i="0" kern="1200" dirty="0" err="1"/>
            <a:t>Payload</a:t>
          </a:r>
          <a:r>
            <a:rPr lang="fr-FR" sz="1400" b="0" i="0" kern="1200" dirty="0"/>
            <a:t> vs. Launch Site</a:t>
          </a:r>
          <a:r>
            <a:rPr lang="en-US" sz="1400" kern="1200" dirty="0"/>
            <a:t>, </a:t>
          </a:r>
          <a:r>
            <a:rPr lang="fr-FR" sz="1400" b="0" i="0" kern="1200" dirty="0" err="1"/>
            <a:t>Orbit</a:t>
          </a:r>
          <a:r>
            <a:rPr lang="fr-FR" sz="1400" b="0" i="0" kern="1200" dirty="0"/>
            <a:t> vs. Flight </a:t>
          </a:r>
          <a:r>
            <a:rPr lang="fr-FR" sz="1400" b="0" i="0" kern="1200" dirty="0" err="1"/>
            <a:t>Number</a:t>
          </a:r>
          <a:r>
            <a:rPr lang="en-US" sz="1400" kern="1200" dirty="0"/>
            <a:t>, </a:t>
          </a:r>
          <a:r>
            <a:rPr lang="fr-FR" sz="1400" b="0" i="0" kern="1200" dirty="0" err="1"/>
            <a:t>Orbit</a:t>
          </a:r>
          <a:r>
            <a:rPr lang="fr-FR" sz="1400" b="0" i="0" kern="1200" dirty="0"/>
            <a:t> vs. </a:t>
          </a:r>
          <a:r>
            <a:rPr lang="fr-FR" sz="1400" b="0" i="0" kern="1200" dirty="0" err="1"/>
            <a:t>Payload</a:t>
          </a:r>
          <a:r>
            <a:rPr lang="fr-FR" sz="1400" b="0" i="0" kern="1200" dirty="0"/>
            <a:t> Mass</a:t>
          </a:r>
          <a:endParaRPr lang="en-US" sz="1400" kern="1200" dirty="0"/>
        </a:p>
      </dsp:txBody>
      <dsp:txXfrm>
        <a:off x="3829548" y="3324"/>
        <a:ext cx="2863199" cy="708062"/>
      </dsp:txXfrm>
    </dsp:sp>
    <dsp:sp modelId="{F765FCBE-E55A-4648-88B8-40B77D4E0BB8}">
      <dsp:nvSpPr>
        <dsp:cNvPr id="0" name=""/>
        <dsp:cNvSpPr/>
      </dsp:nvSpPr>
      <dsp:spPr>
        <a:xfrm>
          <a:off x="0" y="888402"/>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8F6F38-A1D8-4025-B111-B843CE001CF8}">
      <dsp:nvSpPr>
        <dsp:cNvPr id="0" name=""/>
        <dsp:cNvSpPr/>
      </dsp:nvSpPr>
      <dsp:spPr>
        <a:xfrm>
          <a:off x="214188" y="1047716"/>
          <a:ext cx="389434" cy="3894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357D0A8-277D-4C3D-9701-C91FBE34E8F4}">
      <dsp:nvSpPr>
        <dsp:cNvPr id="0" name=""/>
        <dsp:cNvSpPr/>
      </dsp:nvSpPr>
      <dsp:spPr>
        <a:xfrm>
          <a:off x="817812" y="888402"/>
          <a:ext cx="3011736"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a:t>Bar</a:t>
          </a:r>
        </a:p>
      </dsp:txBody>
      <dsp:txXfrm>
        <a:off x="817812" y="888402"/>
        <a:ext cx="3011736" cy="708062"/>
      </dsp:txXfrm>
    </dsp:sp>
    <dsp:sp modelId="{9690CF98-FF0B-4000-9E63-A11CD6F9558E}">
      <dsp:nvSpPr>
        <dsp:cNvPr id="0" name=""/>
        <dsp:cNvSpPr/>
      </dsp:nvSpPr>
      <dsp:spPr>
        <a:xfrm>
          <a:off x="3829548" y="888402"/>
          <a:ext cx="2863199"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dirty="0"/>
            <a:t>Orbit vs. Class</a:t>
          </a:r>
        </a:p>
      </dsp:txBody>
      <dsp:txXfrm>
        <a:off x="3829548" y="888402"/>
        <a:ext cx="2863199" cy="708062"/>
      </dsp:txXfrm>
    </dsp:sp>
    <dsp:sp modelId="{222A918C-DAFC-45EB-B4D3-25C3AC8D9A9D}">
      <dsp:nvSpPr>
        <dsp:cNvPr id="0" name=""/>
        <dsp:cNvSpPr/>
      </dsp:nvSpPr>
      <dsp:spPr>
        <a:xfrm>
          <a:off x="0" y="1773480"/>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72AD973-BEAD-4ACB-9234-DBC0A05EF279}">
      <dsp:nvSpPr>
        <dsp:cNvPr id="0" name=""/>
        <dsp:cNvSpPr/>
      </dsp:nvSpPr>
      <dsp:spPr>
        <a:xfrm>
          <a:off x="214188" y="1932794"/>
          <a:ext cx="389434" cy="3894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C76FBA4-C66D-4D3E-8DB5-E2C8FC3E2AB6}">
      <dsp:nvSpPr>
        <dsp:cNvPr id="0" name=""/>
        <dsp:cNvSpPr/>
      </dsp:nvSpPr>
      <dsp:spPr>
        <a:xfrm>
          <a:off x="817812" y="1773480"/>
          <a:ext cx="3011736"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a:t>Line</a:t>
          </a:r>
        </a:p>
      </dsp:txBody>
      <dsp:txXfrm>
        <a:off x="817812" y="1773480"/>
        <a:ext cx="3011736" cy="708062"/>
      </dsp:txXfrm>
    </dsp:sp>
    <dsp:sp modelId="{8063C49C-E732-47CD-9BA0-BA7399DA9480}">
      <dsp:nvSpPr>
        <dsp:cNvPr id="0" name=""/>
        <dsp:cNvSpPr/>
      </dsp:nvSpPr>
      <dsp:spPr>
        <a:xfrm>
          <a:off x="3829548" y="1773480"/>
          <a:ext cx="2863199"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dirty="0"/>
            <a:t>Success Rate vs. Year</a:t>
          </a:r>
        </a:p>
      </dsp:txBody>
      <dsp:txXfrm>
        <a:off x="3829548" y="1773480"/>
        <a:ext cx="2863199" cy="708062"/>
      </dsp:txXfrm>
    </dsp:sp>
    <dsp:sp modelId="{5ED34804-344F-4BDD-A380-DA891DEE3658}">
      <dsp:nvSpPr>
        <dsp:cNvPr id="0" name=""/>
        <dsp:cNvSpPr/>
      </dsp:nvSpPr>
      <dsp:spPr>
        <a:xfrm>
          <a:off x="0" y="2658558"/>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2B0C3D-B394-4B91-9C07-5B66CB602BED}">
      <dsp:nvSpPr>
        <dsp:cNvPr id="0" name=""/>
        <dsp:cNvSpPr/>
      </dsp:nvSpPr>
      <dsp:spPr>
        <a:xfrm>
          <a:off x="214188" y="2817873"/>
          <a:ext cx="389434" cy="38943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7AD9B88-DB78-40A5-AF8F-A013264023B3}">
      <dsp:nvSpPr>
        <dsp:cNvPr id="0" name=""/>
        <dsp:cNvSpPr/>
      </dsp:nvSpPr>
      <dsp:spPr>
        <a:xfrm>
          <a:off x="817812" y="2658558"/>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fr-FR" sz="1400" b="0" i="0" kern="1200"/>
            <a:t>These plots were utilized to analyze various types of data (categorical and numerical) and investigate potential relationships between specific variables</a:t>
          </a:r>
          <a:endParaRPr lang="en-US" sz="1400" kern="1200"/>
        </a:p>
      </dsp:txBody>
      <dsp:txXfrm>
        <a:off x="817812" y="2658558"/>
        <a:ext cx="5874935" cy="708062"/>
      </dsp:txXfrm>
    </dsp:sp>
    <dsp:sp modelId="{138E6BC6-ECD7-47F6-ADC0-0CBC5E63C889}">
      <dsp:nvSpPr>
        <dsp:cNvPr id="0" name=""/>
        <dsp:cNvSpPr/>
      </dsp:nvSpPr>
      <dsp:spPr>
        <a:xfrm>
          <a:off x="0" y="3543637"/>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C9EF63-ADE2-40D1-897A-CD837C41FA5B}">
      <dsp:nvSpPr>
        <dsp:cNvPr id="0" name=""/>
        <dsp:cNvSpPr/>
      </dsp:nvSpPr>
      <dsp:spPr>
        <a:xfrm>
          <a:off x="214188" y="3702951"/>
          <a:ext cx="389434" cy="38943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9A499C9-593D-450C-9858-0FDDC93DA36A}">
      <dsp:nvSpPr>
        <dsp:cNvPr id="0" name=""/>
        <dsp:cNvSpPr/>
      </dsp:nvSpPr>
      <dsp:spPr>
        <a:xfrm>
          <a:off x="817812" y="3543637"/>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622300">
            <a:lnSpc>
              <a:spcPct val="90000"/>
            </a:lnSpc>
            <a:spcBef>
              <a:spcPct val="0"/>
            </a:spcBef>
            <a:spcAft>
              <a:spcPct val="35000"/>
            </a:spcAft>
            <a:buNone/>
          </a:pPr>
          <a:r>
            <a:rPr lang="en-US" sz="1400" kern="1200"/>
            <a:t>Github Link: </a:t>
          </a:r>
          <a:r>
            <a:rPr lang="en-US" sz="1400" u="sng" kern="1200"/>
            <a:t>https://github.com/FitzChivhor/Capstone-Presentation-DS-IBM/blob/main/Capstone5_SpaceX_Eda-Dataviz.ipynb</a:t>
          </a:r>
          <a:endParaRPr lang="en-US" sz="1400" kern="1200"/>
        </a:p>
      </dsp:txBody>
      <dsp:txXfrm>
        <a:off x="817812" y="3543637"/>
        <a:ext cx="5874935" cy="7080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A1534B-8274-46D5-8E05-62385755092D}">
      <dsp:nvSpPr>
        <dsp:cNvPr id="0" name=""/>
        <dsp:cNvSpPr/>
      </dsp:nvSpPr>
      <dsp:spPr>
        <a:xfrm>
          <a:off x="0" y="3324"/>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513CD6-EAAE-4B9F-B01D-0AADE5DF62B8}">
      <dsp:nvSpPr>
        <dsp:cNvPr id="0" name=""/>
        <dsp:cNvSpPr/>
      </dsp:nvSpPr>
      <dsp:spPr>
        <a:xfrm>
          <a:off x="214188" y="162638"/>
          <a:ext cx="389434" cy="3894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53219D9-1C49-404E-8703-444DE9D30A9E}">
      <dsp:nvSpPr>
        <dsp:cNvPr id="0" name=""/>
        <dsp:cNvSpPr/>
      </dsp:nvSpPr>
      <dsp:spPr>
        <a:xfrm>
          <a:off x="817812" y="3324"/>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844550">
            <a:lnSpc>
              <a:spcPct val="90000"/>
            </a:lnSpc>
            <a:spcBef>
              <a:spcPct val="0"/>
            </a:spcBef>
            <a:spcAft>
              <a:spcPct val="35000"/>
            </a:spcAft>
            <a:buNone/>
          </a:pPr>
          <a:r>
            <a:rPr lang="en-US" sz="1900" b="1" kern="1200"/>
            <a:t>General Insights</a:t>
          </a:r>
          <a:endParaRPr lang="en-US" sz="1900" kern="1200"/>
        </a:p>
      </dsp:txBody>
      <dsp:txXfrm>
        <a:off x="817812" y="3324"/>
        <a:ext cx="5874935" cy="708062"/>
      </dsp:txXfrm>
    </dsp:sp>
    <dsp:sp modelId="{BE99086C-2E66-42A6-BE5C-96ECB40954C9}">
      <dsp:nvSpPr>
        <dsp:cNvPr id="0" name=""/>
        <dsp:cNvSpPr/>
      </dsp:nvSpPr>
      <dsp:spPr>
        <a:xfrm>
          <a:off x="0" y="888402"/>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16A3FB-4A91-4912-9866-DE5329B779EB}">
      <dsp:nvSpPr>
        <dsp:cNvPr id="0" name=""/>
        <dsp:cNvSpPr/>
      </dsp:nvSpPr>
      <dsp:spPr>
        <a:xfrm>
          <a:off x="214188" y="1047716"/>
          <a:ext cx="389434" cy="3894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1B0532-2788-48C6-96B1-376CE031B1CB}">
      <dsp:nvSpPr>
        <dsp:cNvPr id="0" name=""/>
        <dsp:cNvSpPr/>
      </dsp:nvSpPr>
      <dsp:spPr>
        <a:xfrm>
          <a:off x="817812" y="888402"/>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844550">
            <a:lnSpc>
              <a:spcPct val="90000"/>
            </a:lnSpc>
            <a:spcBef>
              <a:spcPct val="0"/>
            </a:spcBef>
            <a:spcAft>
              <a:spcPct val="35000"/>
            </a:spcAft>
            <a:buNone/>
          </a:pPr>
          <a:r>
            <a:rPr lang="en-US" sz="1900" b="0" i="0" kern="1200"/>
            <a:t>Exploratory Data Analysis (EDA) revealed a significant increase in the success rate between 2013 and 2020</a:t>
          </a:r>
          <a:endParaRPr lang="en-US" sz="1900" kern="1200"/>
        </a:p>
      </dsp:txBody>
      <dsp:txXfrm>
        <a:off x="817812" y="888402"/>
        <a:ext cx="5874935" cy="708062"/>
      </dsp:txXfrm>
    </dsp:sp>
    <dsp:sp modelId="{C257F416-BC18-41D7-A50C-36472E0A2B6A}">
      <dsp:nvSpPr>
        <dsp:cNvPr id="0" name=""/>
        <dsp:cNvSpPr/>
      </dsp:nvSpPr>
      <dsp:spPr>
        <a:xfrm>
          <a:off x="0" y="1773480"/>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BE5316-67C7-46DC-B254-3E95C2010F78}">
      <dsp:nvSpPr>
        <dsp:cNvPr id="0" name=""/>
        <dsp:cNvSpPr/>
      </dsp:nvSpPr>
      <dsp:spPr>
        <a:xfrm>
          <a:off x="214188" y="1932794"/>
          <a:ext cx="389434" cy="3894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EEF491C-AF56-4DF5-979D-EA6952F0D16A}">
      <dsp:nvSpPr>
        <dsp:cNvPr id="0" name=""/>
        <dsp:cNvSpPr/>
      </dsp:nvSpPr>
      <dsp:spPr>
        <a:xfrm>
          <a:off x="817812" y="1773480"/>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844550">
            <a:lnSpc>
              <a:spcPct val="90000"/>
            </a:lnSpc>
            <a:spcBef>
              <a:spcPct val="0"/>
            </a:spcBef>
            <a:spcAft>
              <a:spcPct val="35000"/>
            </a:spcAft>
            <a:buNone/>
          </a:pPr>
          <a:r>
            <a:rPr lang="en-US" sz="1900" b="0" i="0" kern="1200"/>
            <a:t>Interactive analytics illustrated the location of these launches</a:t>
          </a:r>
          <a:endParaRPr lang="en-US" sz="1900" kern="1200"/>
        </a:p>
      </dsp:txBody>
      <dsp:txXfrm>
        <a:off x="817812" y="1773480"/>
        <a:ext cx="5874935" cy="708062"/>
      </dsp:txXfrm>
    </dsp:sp>
    <dsp:sp modelId="{F4BB5522-E8CC-4A07-A508-8A5D956D1FC5}">
      <dsp:nvSpPr>
        <dsp:cNvPr id="0" name=""/>
        <dsp:cNvSpPr/>
      </dsp:nvSpPr>
      <dsp:spPr>
        <a:xfrm>
          <a:off x="0" y="2658558"/>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82B935-8A8C-4C2D-B207-A6E4714B9B13}">
      <dsp:nvSpPr>
        <dsp:cNvPr id="0" name=""/>
        <dsp:cNvSpPr/>
      </dsp:nvSpPr>
      <dsp:spPr>
        <a:xfrm>
          <a:off x="214188" y="2817873"/>
          <a:ext cx="389434" cy="38943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4703BD1-3E08-45E9-A8DE-8A36BCB83D57}">
      <dsp:nvSpPr>
        <dsp:cNvPr id="0" name=""/>
        <dsp:cNvSpPr/>
      </dsp:nvSpPr>
      <dsp:spPr>
        <a:xfrm>
          <a:off x="817812" y="2658558"/>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844550">
            <a:lnSpc>
              <a:spcPct val="90000"/>
            </a:lnSpc>
            <a:spcBef>
              <a:spcPct val="0"/>
            </a:spcBef>
            <a:spcAft>
              <a:spcPct val="35000"/>
            </a:spcAft>
            <a:buNone/>
          </a:pPr>
          <a:r>
            <a:rPr lang="en-US" sz="1900" b="0" i="0" kern="1200"/>
            <a:t>Predictive analytics confirmed the expectation of a continued high success rate</a:t>
          </a:r>
          <a:endParaRPr lang="en-US" sz="1900" kern="1200"/>
        </a:p>
      </dsp:txBody>
      <dsp:txXfrm>
        <a:off x="817812" y="2658558"/>
        <a:ext cx="5874935" cy="708062"/>
      </dsp:txXfrm>
    </dsp:sp>
    <dsp:sp modelId="{3C05CF1E-7973-4913-B1A6-D8B511D36ECD}">
      <dsp:nvSpPr>
        <dsp:cNvPr id="0" name=""/>
        <dsp:cNvSpPr/>
      </dsp:nvSpPr>
      <dsp:spPr>
        <a:xfrm>
          <a:off x="0" y="3543637"/>
          <a:ext cx="6692748" cy="708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664CE5B-6EF1-40C7-86A7-B77D00DE1DE1}">
      <dsp:nvSpPr>
        <dsp:cNvPr id="0" name=""/>
        <dsp:cNvSpPr/>
      </dsp:nvSpPr>
      <dsp:spPr>
        <a:xfrm>
          <a:off x="214188" y="3702951"/>
          <a:ext cx="389434" cy="38943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C996C5D-1DBD-43E3-9226-7600AD069D59}">
      <dsp:nvSpPr>
        <dsp:cNvPr id="0" name=""/>
        <dsp:cNvSpPr/>
      </dsp:nvSpPr>
      <dsp:spPr>
        <a:xfrm>
          <a:off x="817812" y="3543637"/>
          <a:ext cx="5874935" cy="708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937" tIns="74937" rIns="74937" bIns="74937" numCol="1" spcCol="1270" anchor="ctr" anchorCtr="0">
          <a:noAutofit/>
        </a:bodyPr>
        <a:lstStyle/>
        <a:p>
          <a:pPr marL="0" lvl="0" indent="0" algn="l" defTabSz="844550">
            <a:lnSpc>
              <a:spcPct val="90000"/>
            </a:lnSpc>
            <a:spcBef>
              <a:spcPct val="0"/>
            </a:spcBef>
            <a:spcAft>
              <a:spcPct val="35000"/>
            </a:spcAft>
            <a:buNone/>
          </a:pPr>
          <a:r>
            <a:rPr lang="en-US" sz="1900" b="0" i="0" kern="1200"/>
            <a:t>The subsequent slides will provide more detailed results for each stage, accompanied by screenshots</a:t>
          </a:r>
          <a:endParaRPr lang="en-US" sz="1900" kern="1200"/>
        </a:p>
      </dsp:txBody>
      <dsp:txXfrm>
        <a:off x="817812" y="3543637"/>
        <a:ext cx="5874935" cy="70806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AAE33E-EB8A-F549-BB17-0499E8250368}">
      <dsp:nvSpPr>
        <dsp:cNvPr id="0" name=""/>
        <dsp:cNvSpPr/>
      </dsp:nvSpPr>
      <dsp:spPr>
        <a:xfrm>
          <a:off x="0" y="0"/>
          <a:ext cx="5877677"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4699B7A3-E595-6E41-906E-5C4E465BA4DB}">
      <dsp:nvSpPr>
        <dsp:cNvPr id="0" name=""/>
        <dsp:cNvSpPr/>
      </dsp:nvSpPr>
      <dsp:spPr>
        <a:xfrm>
          <a:off x="0" y="0"/>
          <a:ext cx="5877677" cy="177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fr-FR" sz="2900" b="0" i="0" kern="1200" dirty="0"/>
            <a:t>The top shows the </a:t>
          </a:r>
          <a:r>
            <a:rPr lang="fr-FR" sz="2900" b="0" i="0" kern="1200" dirty="0" err="1"/>
            <a:t>west</a:t>
          </a:r>
          <a:r>
            <a:rPr lang="fr-FR" sz="2900" b="0" i="0" kern="1200" dirty="0"/>
            <a:t> </a:t>
          </a:r>
          <a:r>
            <a:rPr lang="fr-FR" sz="2900" b="0" i="0" kern="1200" dirty="0" err="1"/>
            <a:t>coast</a:t>
          </a:r>
          <a:r>
            <a:rPr lang="fr-FR" sz="2900" b="0" i="0" kern="1200" dirty="0"/>
            <a:t> launch site VAFB SLC-4E, </a:t>
          </a:r>
          <a:r>
            <a:rPr lang="fr-FR" sz="2900" b="0" i="0" kern="1200" dirty="0" err="1"/>
            <a:t>with</a:t>
          </a:r>
          <a:r>
            <a:rPr lang="fr-FR" sz="2900" b="0" i="0" kern="1200" dirty="0"/>
            <a:t> 4 green markers </a:t>
          </a:r>
          <a:r>
            <a:rPr lang="fr-FR" sz="2900" b="0" i="0" kern="1200" dirty="0" err="1"/>
            <a:t>indicating</a:t>
          </a:r>
          <a:r>
            <a:rPr lang="fr-FR" sz="2900" b="0" i="0" kern="1200" dirty="0"/>
            <a:t> </a:t>
          </a:r>
          <a:r>
            <a:rPr lang="fr-FR" sz="2900" b="0" i="0" kern="1200" dirty="0" err="1"/>
            <a:t>successful</a:t>
          </a:r>
          <a:r>
            <a:rPr lang="fr-FR" sz="2900" b="0" i="0" kern="1200" dirty="0"/>
            <a:t> landings and 6 </a:t>
          </a:r>
          <a:r>
            <a:rPr lang="fr-FR" sz="2900" b="0" i="0" kern="1200" dirty="0" err="1"/>
            <a:t>red</a:t>
          </a:r>
          <a:r>
            <a:rPr lang="fr-FR" sz="2900" b="0" i="0" kern="1200" dirty="0"/>
            <a:t> markers </a:t>
          </a:r>
          <a:r>
            <a:rPr lang="fr-FR" sz="2900" b="0" i="0" kern="1200" dirty="0" err="1"/>
            <a:t>indicating</a:t>
          </a:r>
          <a:r>
            <a:rPr lang="fr-FR" sz="2900" b="0" i="0" kern="1200" dirty="0"/>
            <a:t> </a:t>
          </a:r>
          <a:r>
            <a:rPr lang="fr-FR" sz="2900" b="0" i="0" kern="1200" dirty="0" err="1"/>
            <a:t>failures</a:t>
          </a:r>
          <a:endParaRPr lang="en-US" sz="2900" kern="1200" dirty="0"/>
        </a:p>
      </dsp:txBody>
      <dsp:txXfrm>
        <a:off x="0" y="0"/>
        <a:ext cx="5877677" cy="1770857"/>
      </dsp:txXfrm>
    </dsp:sp>
    <dsp:sp modelId="{A14142BA-311A-2F48-ACF2-6778EB63C356}">
      <dsp:nvSpPr>
        <dsp:cNvPr id="0" name=""/>
        <dsp:cNvSpPr/>
      </dsp:nvSpPr>
      <dsp:spPr>
        <a:xfrm>
          <a:off x="0" y="1770857"/>
          <a:ext cx="5877677"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DC79DD03-A782-294A-AA7E-7C9E3F67B11F}">
      <dsp:nvSpPr>
        <dsp:cNvPr id="0" name=""/>
        <dsp:cNvSpPr/>
      </dsp:nvSpPr>
      <dsp:spPr>
        <a:xfrm>
          <a:off x="0" y="1770857"/>
          <a:ext cx="5877677" cy="177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fr-FR" sz="2900" b="0" i="0" kern="1200" dirty="0"/>
            <a:t>The </a:t>
          </a:r>
          <a:r>
            <a:rPr lang="fr-FR" sz="2900" b="0" i="0" kern="1200" dirty="0" err="1"/>
            <a:t>bottom</a:t>
          </a:r>
          <a:r>
            <a:rPr lang="fr-FR" sz="2900" b="0" i="0" kern="1200" dirty="0"/>
            <a:t> displays an </a:t>
          </a:r>
          <a:r>
            <a:rPr lang="fr-FR" sz="2900" b="0" i="0" kern="1200" dirty="0" err="1"/>
            <a:t>east</a:t>
          </a:r>
          <a:r>
            <a:rPr lang="fr-FR" sz="2900" b="0" i="0" kern="1200" dirty="0"/>
            <a:t> </a:t>
          </a:r>
          <a:r>
            <a:rPr lang="fr-FR" sz="2900" b="0" i="0" kern="1200" dirty="0" err="1"/>
            <a:t>coast</a:t>
          </a:r>
          <a:r>
            <a:rPr lang="fr-FR" sz="2900" b="0" i="0" kern="1200" dirty="0"/>
            <a:t> launch site </a:t>
          </a:r>
          <a:r>
            <a:rPr lang="fr-FR" sz="2900" b="0" i="0" kern="1200" dirty="0" err="1"/>
            <a:t>with</a:t>
          </a:r>
          <a:r>
            <a:rPr lang="fr-FR" sz="2900" b="0" i="0" kern="1200" dirty="0"/>
            <a:t> a total of 26 </a:t>
          </a:r>
          <a:r>
            <a:rPr lang="fr-FR" sz="2900" b="0" i="0" kern="1200" dirty="0" err="1"/>
            <a:t>color-coded</a:t>
          </a:r>
          <a:r>
            <a:rPr lang="fr-FR" sz="2900" b="0" i="0" kern="1200" dirty="0"/>
            <a:t> </a:t>
          </a:r>
          <a:r>
            <a:rPr lang="fr-FR" sz="2900" b="0" i="0" kern="1200" dirty="0" err="1"/>
            <a:t>launches</a:t>
          </a:r>
          <a:endParaRPr lang="en-US" sz="2900" kern="1200" dirty="0"/>
        </a:p>
      </dsp:txBody>
      <dsp:txXfrm>
        <a:off x="0" y="1770857"/>
        <a:ext cx="5877677" cy="177085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DBA120-5E80-454E-A5C0-A12B026F134E}">
      <dsp:nvSpPr>
        <dsp:cNvPr id="0" name=""/>
        <dsp:cNvSpPr/>
      </dsp:nvSpPr>
      <dsp:spPr>
        <a:xfrm>
          <a:off x="0" y="0"/>
          <a:ext cx="6012832"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9F4B8FE-9A0A-5E47-8485-DA2BBD0579FF}">
      <dsp:nvSpPr>
        <dsp:cNvPr id="0" name=""/>
        <dsp:cNvSpPr/>
      </dsp:nvSpPr>
      <dsp:spPr>
        <a:xfrm>
          <a:off x="0" y="0"/>
          <a:ext cx="6012832" cy="885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fr-FR" sz="1900" b="0" i="0" kern="1200" dirty="0"/>
            <a:t>The large green </a:t>
          </a:r>
          <a:r>
            <a:rPr lang="fr-FR" sz="1900" b="0" i="0" kern="1200" dirty="0" err="1"/>
            <a:t>arrows</a:t>
          </a:r>
          <a:r>
            <a:rPr lang="fr-FR" sz="1900" b="0" i="0" kern="1200" dirty="0"/>
            <a:t> </a:t>
          </a:r>
          <a:r>
            <a:rPr lang="fr-FR" sz="1900" b="0" i="0" kern="1200" dirty="0" err="1"/>
            <a:t>indicate</a:t>
          </a:r>
          <a:r>
            <a:rPr lang="fr-FR" sz="1900" b="0" i="0" kern="1200" dirty="0"/>
            <a:t> the distances </a:t>
          </a:r>
          <a:r>
            <a:rPr lang="fr-FR" sz="1900" b="0" i="0" kern="1200" dirty="0" err="1"/>
            <a:t>between</a:t>
          </a:r>
          <a:r>
            <a:rPr lang="fr-FR" sz="1900" b="0" i="0" kern="1200" dirty="0"/>
            <a:t> launch sites and </a:t>
          </a:r>
          <a:r>
            <a:rPr lang="fr-FR" sz="1900" b="0" i="0" kern="1200" dirty="0" err="1"/>
            <a:t>nearby</a:t>
          </a:r>
          <a:r>
            <a:rPr lang="fr-FR" sz="1900" b="0" i="0" kern="1200" dirty="0"/>
            <a:t> highways (0.59km), railways (1.28km) and </a:t>
          </a:r>
          <a:r>
            <a:rPr lang="fr-FR" sz="1900" b="0" i="0" kern="1200" dirty="0" err="1"/>
            <a:t>coastlines</a:t>
          </a:r>
          <a:r>
            <a:rPr lang="fr-FR" sz="1900" b="0" i="0" kern="1200" dirty="0"/>
            <a:t> (0.86km)</a:t>
          </a:r>
          <a:endParaRPr lang="en-US" sz="1900" kern="1200" dirty="0"/>
        </a:p>
      </dsp:txBody>
      <dsp:txXfrm>
        <a:off x="0" y="0"/>
        <a:ext cx="6012832" cy="885428"/>
      </dsp:txXfrm>
    </dsp:sp>
    <dsp:sp modelId="{9D75EDBE-0BC7-5549-8ABC-B3CC7A783980}">
      <dsp:nvSpPr>
        <dsp:cNvPr id="0" name=""/>
        <dsp:cNvSpPr/>
      </dsp:nvSpPr>
      <dsp:spPr>
        <a:xfrm>
          <a:off x="0" y="885428"/>
          <a:ext cx="6012832"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2FEB4138-4E20-4541-ABAC-84F0A542471C}">
      <dsp:nvSpPr>
        <dsp:cNvPr id="0" name=""/>
        <dsp:cNvSpPr/>
      </dsp:nvSpPr>
      <dsp:spPr>
        <a:xfrm>
          <a:off x="0" y="885428"/>
          <a:ext cx="6012832" cy="885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fr-FR" sz="1900" b="0" i="0" kern="1200"/>
            <a:t>Launch sites are typically situated in close proximity to transportation routes and coastal areas, likely for logistical and safety reasons, such as emergency ocean landings</a:t>
          </a:r>
          <a:endParaRPr lang="en-US" sz="1900" kern="1200"/>
        </a:p>
      </dsp:txBody>
      <dsp:txXfrm>
        <a:off x="0" y="885428"/>
        <a:ext cx="6012832" cy="885428"/>
      </dsp:txXfrm>
    </dsp:sp>
    <dsp:sp modelId="{A43AAE27-D7B7-E540-BCAF-75D97CDAD365}">
      <dsp:nvSpPr>
        <dsp:cNvPr id="0" name=""/>
        <dsp:cNvSpPr/>
      </dsp:nvSpPr>
      <dsp:spPr>
        <a:xfrm>
          <a:off x="0" y="1770856"/>
          <a:ext cx="6012832"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FE6CC8C9-7EF0-0D4E-B9C1-681C6D3582F0}">
      <dsp:nvSpPr>
        <dsp:cNvPr id="0" name=""/>
        <dsp:cNvSpPr/>
      </dsp:nvSpPr>
      <dsp:spPr>
        <a:xfrm>
          <a:off x="0" y="1770857"/>
          <a:ext cx="6012832" cy="885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fr-FR" sz="1900" b="0" i="0" kern="1200" dirty="0"/>
            <a:t>Not </a:t>
          </a:r>
          <a:r>
            <a:rPr lang="fr-FR" sz="1900" b="0" i="0" kern="1200" dirty="0" err="1"/>
            <a:t>depicted</a:t>
          </a:r>
          <a:r>
            <a:rPr lang="fr-FR" sz="1900" b="0" i="0" kern="1200" dirty="0"/>
            <a:t> in the image </a:t>
          </a:r>
          <a:r>
            <a:rPr lang="fr-FR" sz="1900" b="0" i="0" kern="1200" dirty="0" err="1"/>
            <a:t>is</a:t>
          </a:r>
          <a:r>
            <a:rPr lang="fr-FR" sz="1900" b="0" i="0" kern="1200" dirty="0"/>
            <a:t> the distance to the city of Titusville, </a:t>
          </a:r>
          <a:r>
            <a:rPr lang="fr-FR" sz="1900" b="0" i="0" kern="1200" dirty="0" err="1"/>
            <a:t>which</a:t>
          </a:r>
          <a:r>
            <a:rPr lang="fr-FR" sz="1900" b="0" i="0" kern="1200" dirty="0"/>
            <a:t> </a:t>
          </a:r>
          <a:r>
            <a:rPr lang="fr-FR" sz="1900" b="0" i="0" kern="1200" dirty="0" err="1"/>
            <a:t>is</a:t>
          </a:r>
          <a:r>
            <a:rPr lang="fr-FR" sz="1900" b="0" i="0" kern="1200" dirty="0"/>
            <a:t> 23.5 km </a:t>
          </a:r>
          <a:r>
            <a:rPr lang="fr-FR" sz="1900" b="0" i="0" kern="1200" dirty="0" err="1"/>
            <a:t>away</a:t>
          </a:r>
          <a:endParaRPr lang="en-US" sz="1900" kern="1200" dirty="0"/>
        </a:p>
      </dsp:txBody>
      <dsp:txXfrm>
        <a:off x="0" y="1770857"/>
        <a:ext cx="6012832" cy="885428"/>
      </dsp:txXfrm>
    </dsp:sp>
    <dsp:sp modelId="{CB840FD8-0BF8-FB43-91E7-46D47D276487}">
      <dsp:nvSpPr>
        <dsp:cNvPr id="0" name=""/>
        <dsp:cNvSpPr/>
      </dsp:nvSpPr>
      <dsp:spPr>
        <a:xfrm>
          <a:off x="0" y="2656285"/>
          <a:ext cx="6012832"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39317058-11AC-4247-9F02-89C90330DB87}">
      <dsp:nvSpPr>
        <dsp:cNvPr id="0" name=""/>
        <dsp:cNvSpPr/>
      </dsp:nvSpPr>
      <dsp:spPr>
        <a:xfrm>
          <a:off x="0" y="2656285"/>
          <a:ext cx="6012832" cy="885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fr-FR" sz="1900" b="0" i="0" kern="1200" dirty="0"/>
            <a:t>Launch sites tend to </a:t>
          </a:r>
          <a:r>
            <a:rPr lang="fr-FR" sz="1900" b="0" i="0" kern="1200" dirty="0" err="1"/>
            <a:t>be</a:t>
          </a:r>
          <a:r>
            <a:rPr lang="fr-FR" sz="1900" b="0" i="0" kern="1200" dirty="0"/>
            <a:t> </a:t>
          </a:r>
          <a:r>
            <a:rPr lang="fr-FR" sz="1900" b="0" i="0" kern="1200" dirty="0" err="1"/>
            <a:t>located</a:t>
          </a:r>
          <a:r>
            <a:rPr lang="fr-FR" sz="1900" b="0" i="0" kern="1200" dirty="0"/>
            <a:t> at a </a:t>
          </a:r>
          <a:r>
            <a:rPr lang="fr-FR" sz="1900" b="0" i="0" kern="1200" dirty="0" err="1"/>
            <a:t>safe</a:t>
          </a:r>
          <a:r>
            <a:rPr lang="fr-FR" sz="1900" b="0" i="0" kern="1200" dirty="0"/>
            <a:t> distance </a:t>
          </a:r>
          <a:r>
            <a:rPr lang="fr-FR" sz="1900" b="0" i="0" kern="1200" dirty="0" err="1"/>
            <a:t>from</a:t>
          </a:r>
          <a:r>
            <a:rPr lang="fr-FR" sz="1900" b="0" i="0" kern="1200" dirty="0"/>
            <a:t> major </a:t>
          </a:r>
          <a:r>
            <a:rPr lang="fr-FR" sz="1900" b="0" i="0" kern="1200" dirty="0" err="1"/>
            <a:t>cities</a:t>
          </a:r>
          <a:endParaRPr lang="en-US" sz="1900" kern="1200" dirty="0"/>
        </a:p>
      </dsp:txBody>
      <dsp:txXfrm>
        <a:off x="0" y="2656285"/>
        <a:ext cx="6012832" cy="88542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2/27/24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jpeg>
</file>

<file path=ppt/media/image32.jpe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jpeg>
</file>

<file path=ppt/media/image69.jpeg>
</file>

<file path=ppt/media/image7.jpeg>
</file>

<file path=ppt/media/image70.png>
</file>

<file path=ppt/media/image71.png>
</file>

<file path=ppt/media/image72.png>
</file>

<file path=ppt/media/image73.jpeg>
</file>

<file path=ppt/media/image74.jpeg>
</file>

<file path=ppt/media/image75.png>
</file>

<file path=ppt/media/image76.png>
</file>

<file path=ppt/media/image77.jpeg>
</file>

<file path=ppt/media/image78.png>
</file>

<file path=ppt/media/image79.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AAD347D-5ACD-4C99-B74B-A9C85AD731AF}" type="datetimeFigureOut">
              <a:rPr lang="en-US" smtClean="0"/>
              <a:t>2/27/24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2480945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783022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2/27/24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040052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2/27/24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516465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2/27/24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996222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2/27/24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786038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2/27/24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1898632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2/27/24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0338532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2/27/24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8053528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30805196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38413284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‹N°›</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573643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4115131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26400768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2/27/24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‹N°›</a:t>
            </a:fld>
            <a:endParaRPr lang="en-US"/>
          </a:p>
        </p:txBody>
      </p:sp>
    </p:spTree>
    <p:extLst>
      <p:ext uri="{BB962C8B-B14F-4D97-AF65-F5344CB8AC3E}">
        <p14:creationId xmlns:p14="http://schemas.microsoft.com/office/powerpoint/2010/main" val="3186937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59686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0214668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554893958"/>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66057789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61133693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2/27/24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2/27/24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1588052205"/>
      </p:ext>
    </p:extLst>
  </p:cSld>
  <p:clrMap bg1="dk1" tx1="lt1" bg2="dk2" tx2="lt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png"/><Relationship Id="rId1" Type="http://schemas.openxmlformats.org/officeDocument/2006/relationships/slideLayout" Target="../slideLayouts/slideLayout3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31.jpe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32.jpe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png"/><Relationship Id="rId7" Type="http://schemas.openxmlformats.org/officeDocument/2006/relationships/diagramColors" Target="../diagrams/colors5.xml"/><Relationship Id="rId2" Type="http://schemas.openxmlformats.org/officeDocument/2006/relationships/notesSlide" Target="../notesSlides/notesSlide3.xml"/><Relationship Id="rId1" Type="http://schemas.openxmlformats.org/officeDocument/2006/relationships/slideLayout" Target="../slideLayouts/slideLayout3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3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48.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49.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0.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1.png"/></Relationships>
</file>

<file path=ppt/slides/_rels/slide2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2.png"/><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4.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5.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6.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3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7.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8.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9.png"/></Relationships>
</file>

<file path=ppt/slides/_rels/slide3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2.png"/><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image" Target="../media/image61.png"/><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5" Type="http://schemas.openxmlformats.org/officeDocument/2006/relationships/image" Target="../media/image64.png"/><Relationship Id="rId4" Type="http://schemas.openxmlformats.org/officeDocument/2006/relationships/image" Target="../media/image63.png"/></Relationships>
</file>

<file path=ppt/slides/_rels/slide36.xml.rels><?xml version="1.0" encoding="UTF-8" standalone="yes"?>
<Relationships xmlns="http://schemas.openxmlformats.org/package/2006/relationships"><Relationship Id="rId8" Type="http://schemas.openxmlformats.org/officeDocument/2006/relationships/diagramQuickStyle" Target="../diagrams/quickStyle6.xml"/><Relationship Id="rId3" Type="http://schemas.openxmlformats.org/officeDocument/2006/relationships/image" Target="../media/image2.png"/><Relationship Id="rId7" Type="http://schemas.openxmlformats.org/officeDocument/2006/relationships/diagramLayout" Target="../diagrams/layout6.xml"/><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diagramData" Target="../diagrams/data6.xml"/><Relationship Id="rId5" Type="http://schemas.openxmlformats.org/officeDocument/2006/relationships/image" Target="../media/image66.png"/><Relationship Id="rId10" Type="http://schemas.microsoft.com/office/2007/relationships/diagramDrawing" Target="../diagrams/drawing6.xml"/><Relationship Id="rId4" Type="http://schemas.openxmlformats.org/officeDocument/2006/relationships/image" Target="../media/image65.png"/><Relationship Id="rId9" Type="http://schemas.openxmlformats.org/officeDocument/2006/relationships/diagramColors" Target="../diagrams/colors6.xml"/></Relationships>
</file>

<file path=ppt/slides/_rels/slide37.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image" Target="../media/image2.png"/><Relationship Id="rId7" Type="http://schemas.openxmlformats.org/officeDocument/2006/relationships/diagramQuickStyle" Target="../diagrams/quickStyle7.xml"/><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67.png"/><Relationship Id="rId9" Type="http://schemas.microsoft.com/office/2007/relationships/diagramDrawing" Target="../diagrams/drawing7.xml"/></Relationships>
</file>

<file path=ppt/slides/_rels/slide38.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image" Target="../media/image68.jpeg"/><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0.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1.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2.png"/></Relationships>
</file>

<file path=ppt/slides/_rels/slide42.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image" Target="../media/image73.jpeg"/><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5.png"/></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6.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4" Type="http://schemas.openxmlformats.org/officeDocument/2006/relationships/image" Target="../media/image77.jpeg"/></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2.xml"/><Relationship Id="rId6" Type="http://schemas.openxmlformats.org/officeDocument/2006/relationships/image" Target="../media/image78.png"/><Relationship Id="rId5" Type="http://schemas.openxmlformats.org/officeDocument/2006/relationships/hyperlink" Target="https://www.coursera.org/professional-certificates/ibm-data-science" TargetMode="External"/><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3.xml"/><Relationship Id="rId4" Type="http://schemas.openxmlformats.org/officeDocument/2006/relationships/image" Target="../media/image79.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6.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pn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3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hyperlink" Target="https://api.spacexdata.com/v4/launches/past" TargetMode="External"/><Relationship Id="rId5" Type="http://schemas.openxmlformats.org/officeDocument/2006/relationships/hyperlink" Target="https://en.wikipedia.org/w/index.php?title=List_of_Falcon_9_and_Falcon_Heavy_launches&amp;oldid=1027686922" TargetMode="Externa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latin typeface="Abadi"/>
                <a:ea typeface="SF Pro" pitchFamily="2" charset="0"/>
                <a:cs typeface="SF Pro" pitchFamily="2" charset="0"/>
              </a:rPr>
              <a:t>Guillaume ROSPAPE</a:t>
            </a:r>
          </a:p>
          <a:p>
            <a:r>
              <a:rPr lang="en-US" dirty="0">
                <a:latin typeface="Abadi" panose="020B0604020104020204" pitchFamily="34" charset="0"/>
                <a:ea typeface="SF Pro" pitchFamily="2" charset="0"/>
                <a:cs typeface="SF Pro" pitchFamily="2" charset="0"/>
              </a:rPr>
              <a:t>02/27/2024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33" name="Group 13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4" name="Group 13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4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5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6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35" name="Group 13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sp useBgFill="1">
        <p:nvSpPr>
          <p:cNvPr id="174" name="Rectangle 17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1192212" y="484237"/>
            <a:ext cx="4459286" cy="9213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dirty="0">
                <a:solidFill>
                  <a:schemeClr val="tx1"/>
                </a:solidFill>
                <a:latin typeface="+mj-lt"/>
              </a:rPr>
              <a:t>Data Wrangling</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57896" y="1713612"/>
            <a:ext cx="6223483" cy="21812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err="1">
                <a:solidFill>
                  <a:schemeClr val="tx1"/>
                </a:solidFill>
                <a:latin typeface="+mn-lt"/>
                <a:cs typeface="Arial" panose="020B0604020202020204" pitchFamily="34" charset="0"/>
              </a:rPr>
              <a:t>Github</a:t>
            </a:r>
            <a:r>
              <a:rPr lang="en-US" sz="2000" dirty="0">
                <a:solidFill>
                  <a:schemeClr val="tx1"/>
                </a:solidFill>
                <a:latin typeface="+mn-lt"/>
                <a:cs typeface="Arial" panose="020B0604020202020204" pitchFamily="34" charset="0"/>
              </a:rPr>
              <a:t> link:</a:t>
            </a:r>
          </a:p>
          <a:p>
            <a:pPr marL="0" indent="0">
              <a:lnSpc>
                <a:spcPct val="100000"/>
              </a:lnSpc>
              <a:spcBef>
                <a:spcPts val="1400"/>
              </a:spcBef>
              <a:buFont typeface="Arial" panose="020B0604020202020204" pitchFamily="34" charset="0"/>
              <a:buNone/>
            </a:pPr>
            <a:r>
              <a:rPr lang="en-US" sz="2000" u="sng" dirty="0">
                <a:solidFill>
                  <a:schemeClr val="tx1"/>
                </a:solidFill>
                <a:latin typeface="+mn-lt"/>
                <a:cs typeface="Arial" panose="020B0604020202020204" pitchFamily="34" charset="0"/>
              </a:rPr>
              <a:t>https://</a:t>
            </a:r>
            <a:r>
              <a:rPr lang="en-US" sz="2000" u="sng" dirty="0" err="1">
                <a:solidFill>
                  <a:schemeClr val="tx1"/>
                </a:solidFill>
                <a:latin typeface="+mn-lt"/>
                <a:cs typeface="Arial" panose="020B0604020202020204" pitchFamily="34" charset="0"/>
              </a:rPr>
              <a:t>github.com</a:t>
            </a:r>
            <a:r>
              <a:rPr lang="en-US" sz="2000" u="sng" dirty="0">
                <a:solidFill>
                  <a:schemeClr val="tx1"/>
                </a:solidFill>
                <a:latin typeface="+mn-lt"/>
                <a:cs typeface="Arial" panose="020B0604020202020204" pitchFamily="34" charset="0"/>
              </a:rPr>
              <a:t>/</a:t>
            </a:r>
            <a:r>
              <a:rPr lang="en-US" sz="2000" u="sng" dirty="0" err="1">
                <a:solidFill>
                  <a:schemeClr val="tx1"/>
                </a:solidFill>
                <a:latin typeface="+mn-lt"/>
                <a:cs typeface="Arial" panose="020B0604020202020204" pitchFamily="34" charset="0"/>
              </a:rPr>
              <a:t>FitzChivhor</a:t>
            </a:r>
            <a:r>
              <a:rPr lang="en-US" sz="2000" u="sng" dirty="0">
                <a:solidFill>
                  <a:schemeClr val="tx1"/>
                </a:solidFill>
                <a:latin typeface="+mn-lt"/>
                <a:cs typeface="Arial" panose="020B0604020202020204" pitchFamily="34" charset="0"/>
              </a:rPr>
              <a:t>/Capstone-Presentation-DS-IBM/blob/main/Capstone3_SpaceX-Data%20wrangling.ipynb</a:t>
            </a:r>
          </a:p>
        </p:txBody>
      </p:sp>
      <p:grpSp>
        <p:nvGrpSpPr>
          <p:cNvPr id="178" name="Group 17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8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10</a:t>
            </a:fld>
            <a:endParaRPr lang="en-US"/>
          </a:p>
        </p:txBody>
      </p:sp>
      <p:sp>
        <p:nvSpPr>
          <p:cNvPr id="2" name="object 15">
            <a:extLst>
              <a:ext uri="{FF2B5EF4-FFF2-40B4-BE49-F238E27FC236}">
                <a16:creationId xmlns:a16="http://schemas.microsoft.com/office/drawing/2014/main" id="{A7EC1447-4A5F-47B7-BFE0-DCD531B72159}"/>
              </a:ext>
            </a:extLst>
          </p:cNvPr>
          <p:cNvSpPr/>
          <p:nvPr/>
        </p:nvSpPr>
        <p:spPr>
          <a:xfrm rot="5400000">
            <a:off x="9650238" y="4251402"/>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 name="object 6">
            <a:extLst>
              <a:ext uri="{FF2B5EF4-FFF2-40B4-BE49-F238E27FC236}">
                <a16:creationId xmlns:a16="http://schemas.microsoft.com/office/drawing/2014/main" id="{1BB91BC6-3256-FFA6-B4DA-D73556F4604E}"/>
              </a:ext>
            </a:extLst>
          </p:cNvPr>
          <p:cNvSpPr/>
          <p:nvPr/>
        </p:nvSpPr>
        <p:spPr>
          <a:xfrm>
            <a:off x="7891654" y="1968119"/>
            <a:ext cx="237744" cy="1389888"/>
          </a:xfrm>
          <a:prstGeom prst="rect">
            <a:avLst/>
          </a:prstGeom>
          <a:blipFill>
            <a:blip r:embed="rId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nvGrpSpPr>
          <p:cNvPr id="6" name="object 7">
            <a:extLst>
              <a:ext uri="{FF2B5EF4-FFF2-40B4-BE49-F238E27FC236}">
                <a16:creationId xmlns:a16="http://schemas.microsoft.com/office/drawing/2014/main" id="{4A146DB3-ED05-BDD3-A1C7-42458DD5818F}"/>
              </a:ext>
            </a:extLst>
          </p:cNvPr>
          <p:cNvGrpSpPr/>
          <p:nvPr/>
        </p:nvGrpSpPr>
        <p:grpSpPr>
          <a:xfrm>
            <a:off x="7632573" y="1713612"/>
            <a:ext cx="1772411" cy="1586484"/>
            <a:chOff x="4803647" y="1499616"/>
            <a:chExt cx="1772411" cy="1586484"/>
          </a:xfrm>
        </p:grpSpPr>
        <p:sp>
          <p:nvSpPr>
            <p:cNvPr id="7" name="object 8">
              <a:extLst>
                <a:ext uri="{FF2B5EF4-FFF2-40B4-BE49-F238E27FC236}">
                  <a16:creationId xmlns:a16="http://schemas.microsoft.com/office/drawing/2014/main" id="{2C52599A-E0B1-1E08-95BB-24D658A7CC0C}"/>
                </a:ext>
              </a:extLst>
            </p:cNvPr>
            <p:cNvSpPr/>
            <p:nvPr/>
          </p:nvSpPr>
          <p:spPr>
            <a:xfrm>
              <a:off x="5084063" y="1766316"/>
              <a:ext cx="158496" cy="1319784"/>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8" name="object 10">
              <a:extLst>
                <a:ext uri="{FF2B5EF4-FFF2-40B4-BE49-F238E27FC236}">
                  <a16:creationId xmlns:a16="http://schemas.microsoft.com/office/drawing/2014/main" id="{16B6960B-0A97-5A26-FC80-1FCDB2222F5E}"/>
                </a:ext>
              </a:extLst>
            </p:cNvPr>
            <p:cNvSpPr/>
            <p:nvPr/>
          </p:nvSpPr>
          <p:spPr>
            <a:xfrm>
              <a:off x="4888991" y="1719072"/>
              <a:ext cx="1677923" cy="69646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9" name="object 11">
              <a:extLst>
                <a:ext uri="{FF2B5EF4-FFF2-40B4-BE49-F238E27FC236}">
                  <a16:creationId xmlns:a16="http://schemas.microsoft.com/office/drawing/2014/main" id="{EDB5FB33-302E-D92A-C9D1-FA653450034C}"/>
                </a:ext>
              </a:extLst>
            </p:cNvPr>
            <p:cNvSpPr/>
            <p:nvPr/>
          </p:nvSpPr>
          <p:spPr>
            <a:xfrm>
              <a:off x="4803647" y="1499616"/>
              <a:ext cx="1772411" cy="106375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ln w="0"/>
                <a:effectLst>
                  <a:outerShdw blurRad="38100" dist="19050" dir="2700000" algn="tl" rotWithShape="0">
                    <a:schemeClr val="dk1">
                      <a:alpha val="40000"/>
                    </a:schemeClr>
                  </a:outerShdw>
                </a:effectLst>
              </a:endParaRPr>
            </a:p>
          </p:txBody>
        </p:sp>
      </p:grpSp>
      <p:sp>
        <p:nvSpPr>
          <p:cNvPr id="10" name="object 12">
            <a:extLst>
              <a:ext uri="{FF2B5EF4-FFF2-40B4-BE49-F238E27FC236}">
                <a16:creationId xmlns:a16="http://schemas.microsoft.com/office/drawing/2014/main" id="{775410D4-0B48-6353-A545-5FB6A396C96D}"/>
              </a:ext>
            </a:extLst>
          </p:cNvPr>
          <p:cNvSpPr txBox="1"/>
          <p:nvPr/>
        </p:nvSpPr>
        <p:spPr>
          <a:xfrm>
            <a:off x="7716758" y="1962730"/>
            <a:ext cx="1677923" cy="485389"/>
          </a:xfrm>
          <a:prstGeom prst="rect">
            <a:avLst/>
          </a:prstGeom>
        </p:spPr>
        <p:txBody>
          <a:bodyPr vert="horz" wrap="square" lIns="0" tIns="3619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gn="ctr">
              <a:lnSpc>
                <a:spcPts val="1639"/>
              </a:lnSpc>
              <a:spcBef>
                <a:spcPts val="285"/>
              </a:spcBef>
            </a:pPr>
            <a:r>
              <a:rPr lang="en-US" sz="1500" spc="-5" dirty="0">
                <a:solidFill>
                  <a:srgbClr val="FFFFFF"/>
                </a:solidFill>
                <a:latin typeface="Carlito"/>
                <a:cs typeface="Carlito"/>
              </a:rPr>
              <a:t>Get </a:t>
            </a:r>
            <a:r>
              <a:rPr lang="en-US" sz="1500" spc="-5" dirty="0" err="1">
                <a:solidFill>
                  <a:srgbClr val="FFFFFF"/>
                </a:solidFill>
                <a:latin typeface="Carlito"/>
                <a:cs typeface="Carlito"/>
              </a:rPr>
              <a:t>value_counts</a:t>
            </a:r>
            <a:r>
              <a:rPr lang="en-US" sz="1500" spc="-5" dirty="0">
                <a:solidFill>
                  <a:srgbClr val="FFFFFF"/>
                </a:solidFill>
                <a:latin typeface="Carlito"/>
                <a:cs typeface="Carlito"/>
              </a:rPr>
              <a:t>()</a:t>
            </a:r>
          </a:p>
          <a:p>
            <a:pPr marL="479425" marR="5080" indent="-466725" algn="ctr">
              <a:lnSpc>
                <a:spcPts val="1639"/>
              </a:lnSpc>
              <a:spcBef>
                <a:spcPts val="285"/>
              </a:spcBef>
            </a:pPr>
            <a:r>
              <a:rPr lang="en-US" sz="1500" spc="-5" dirty="0">
                <a:solidFill>
                  <a:srgbClr val="FFFFFF"/>
                </a:solidFill>
                <a:latin typeface="Carlito"/>
                <a:cs typeface="Carlito"/>
              </a:rPr>
              <a:t>of launch sites/orbits</a:t>
            </a:r>
            <a:endParaRPr lang="en-US" sz="1500" dirty="0">
              <a:solidFill>
                <a:schemeClr val="bg1"/>
              </a:solidFill>
              <a:latin typeface="Carlito"/>
              <a:cs typeface="Carlito"/>
            </a:endParaRPr>
          </a:p>
        </p:txBody>
      </p:sp>
      <p:grpSp>
        <p:nvGrpSpPr>
          <p:cNvPr id="11" name="object 13">
            <a:extLst>
              <a:ext uri="{FF2B5EF4-FFF2-40B4-BE49-F238E27FC236}">
                <a16:creationId xmlns:a16="http://schemas.microsoft.com/office/drawing/2014/main" id="{EDFB4E38-58BB-82B1-52CE-BD1AD2EC89AE}"/>
              </a:ext>
            </a:extLst>
          </p:cNvPr>
          <p:cNvGrpSpPr/>
          <p:nvPr/>
        </p:nvGrpSpPr>
        <p:grpSpPr>
          <a:xfrm>
            <a:off x="7632573" y="3042539"/>
            <a:ext cx="1772411" cy="1586484"/>
            <a:chOff x="4803647" y="2828543"/>
            <a:chExt cx="1772411" cy="1586484"/>
          </a:xfrm>
        </p:grpSpPr>
        <p:sp>
          <p:nvSpPr>
            <p:cNvPr id="12" name="object 15">
              <a:extLst>
                <a:ext uri="{FF2B5EF4-FFF2-40B4-BE49-F238E27FC236}">
                  <a16:creationId xmlns:a16="http://schemas.microsoft.com/office/drawing/2014/main" id="{9BE745F0-692D-1B4B-ACF0-100965974E93}"/>
                </a:ext>
              </a:extLst>
            </p:cNvPr>
            <p:cNvSpPr/>
            <p:nvPr/>
          </p:nvSpPr>
          <p:spPr>
            <a:xfrm>
              <a:off x="5084063" y="3095243"/>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3" name="object 18">
              <a:extLst>
                <a:ext uri="{FF2B5EF4-FFF2-40B4-BE49-F238E27FC236}">
                  <a16:creationId xmlns:a16="http://schemas.microsoft.com/office/drawing/2014/main" id="{0218D89D-89D9-2F62-D2B1-27CDF8378214}"/>
                </a:ext>
              </a:extLst>
            </p:cNvPr>
            <p:cNvSpPr/>
            <p:nvPr/>
          </p:nvSpPr>
          <p:spPr>
            <a:xfrm>
              <a:off x="4803647" y="2828543"/>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4" name="object 19">
            <a:extLst>
              <a:ext uri="{FF2B5EF4-FFF2-40B4-BE49-F238E27FC236}">
                <a16:creationId xmlns:a16="http://schemas.microsoft.com/office/drawing/2014/main" id="{7425E31F-1E72-02CF-E294-3C76A1AFCA7B}"/>
              </a:ext>
            </a:extLst>
          </p:cNvPr>
          <p:cNvSpPr txBox="1"/>
          <p:nvPr/>
        </p:nvSpPr>
        <p:spPr>
          <a:xfrm>
            <a:off x="7844791" y="3100579"/>
            <a:ext cx="1332865" cy="66915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Create set of outcomes based on success</a:t>
            </a:r>
          </a:p>
        </p:txBody>
      </p:sp>
      <p:grpSp>
        <p:nvGrpSpPr>
          <p:cNvPr id="15" name="object 20">
            <a:extLst>
              <a:ext uri="{FF2B5EF4-FFF2-40B4-BE49-F238E27FC236}">
                <a16:creationId xmlns:a16="http://schemas.microsoft.com/office/drawing/2014/main" id="{EFAA4962-E63F-50BE-A721-A90B82962470}"/>
              </a:ext>
            </a:extLst>
          </p:cNvPr>
          <p:cNvGrpSpPr/>
          <p:nvPr/>
        </p:nvGrpSpPr>
        <p:grpSpPr>
          <a:xfrm>
            <a:off x="7632573" y="4372991"/>
            <a:ext cx="1802892" cy="1062227"/>
            <a:chOff x="4803647" y="4158995"/>
            <a:chExt cx="1802892" cy="1062227"/>
          </a:xfrm>
        </p:grpSpPr>
        <p:sp>
          <p:nvSpPr>
            <p:cNvPr id="16" name="object 24">
              <a:extLst>
                <a:ext uri="{FF2B5EF4-FFF2-40B4-BE49-F238E27FC236}">
                  <a16:creationId xmlns:a16="http://schemas.microsoft.com/office/drawing/2014/main" id="{77A17F7F-C126-62DA-B5F9-80B3141B94E5}"/>
                </a:ext>
              </a:extLst>
            </p:cNvPr>
            <p:cNvSpPr/>
            <p:nvPr/>
          </p:nvSpPr>
          <p:spPr>
            <a:xfrm>
              <a:off x="4850891" y="4273295"/>
              <a:ext cx="1755648" cy="905256"/>
            </a:xfrm>
            <a:prstGeom prst="rect">
              <a:avLst/>
            </a:prstGeom>
            <a:blipFill>
              <a:blip r:embed="rId5"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7" name="object 25">
              <a:extLst>
                <a:ext uri="{FF2B5EF4-FFF2-40B4-BE49-F238E27FC236}">
                  <a16:creationId xmlns:a16="http://schemas.microsoft.com/office/drawing/2014/main" id="{CE277A4F-BE50-9E7D-35BD-955F547CF9CE}"/>
                </a:ext>
              </a:extLst>
            </p:cNvPr>
            <p:cNvSpPr/>
            <p:nvPr/>
          </p:nvSpPr>
          <p:spPr>
            <a:xfrm>
              <a:off x="4803647" y="4158995"/>
              <a:ext cx="1772411" cy="10622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8" name="object 26">
            <a:extLst>
              <a:ext uri="{FF2B5EF4-FFF2-40B4-BE49-F238E27FC236}">
                <a16:creationId xmlns:a16="http://schemas.microsoft.com/office/drawing/2014/main" id="{FB0D8BD8-B674-7489-3282-297AD3F5B76B}"/>
              </a:ext>
            </a:extLst>
          </p:cNvPr>
          <p:cNvSpPr txBox="1"/>
          <p:nvPr/>
        </p:nvSpPr>
        <p:spPr>
          <a:xfrm>
            <a:off x="7806691" y="4534916"/>
            <a:ext cx="1403985" cy="659155"/>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lang="en-US" sz="1500" spc="-10" dirty="0" err="1">
                <a:solidFill>
                  <a:srgbClr val="FFFFFF"/>
                </a:solidFill>
                <a:latin typeface="Carlito"/>
                <a:cs typeface="Carlito"/>
              </a:rPr>
              <a:t>Bad_outcomes</a:t>
            </a:r>
            <a:r>
              <a:rPr lang="en-US" sz="1500" spc="-10" dirty="0">
                <a:solidFill>
                  <a:srgbClr val="FFFFFF"/>
                </a:solidFill>
                <a:latin typeface="Carlito"/>
                <a:cs typeface="Carlito"/>
              </a:rPr>
              <a:t> = None and False  types</a:t>
            </a:r>
            <a:endParaRPr sz="1500" dirty="0">
              <a:latin typeface="Carlito"/>
              <a:cs typeface="Carlito"/>
            </a:endParaRPr>
          </a:p>
        </p:txBody>
      </p:sp>
      <p:grpSp>
        <p:nvGrpSpPr>
          <p:cNvPr id="20" name="object 27">
            <a:extLst>
              <a:ext uri="{FF2B5EF4-FFF2-40B4-BE49-F238E27FC236}">
                <a16:creationId xmlns:a16="http://schemas.microsoft.com/office/drawing/2014/main" id="{58D8DE91-56BF-41D8-6AE0-897A3A1D28B6}"/>
              </a:ext>
            </a:extLst>
          </p:cNvPr>
          <p:cNvGrpSpPr/>
          <p:nvPr/>
        </p:nvGrpSpPr>
        <p:grpSpPr>
          <a:xfrm>
            <a:off x="9968866" y="3287903"/>
            <a:ext cx="1859280" cy="2205228"/>
            <a:chOff x="7139940" y="3073907"/>
            <a:chExt cx="1859280" cy="2205228"/>
          </a:xfrm>
        </p:grpSpPr>
        <p:sp>
          <p:nvSpPr>
            <p:cNvPr id="22" name="object 28">
              <a:extLst>
                <a:ext uri="{FF2B5EF4-FFF2-40B4-BE49-F238E27FC236}">
                  <a16:creationId xmlns:a16="http://schemas.microsoft.com/office/drawing/2014/main" id="{9D3527AB-7723-FA99-B23A-3C0A5D3E0BC6}"/>
                </a:ext>
              </a:extLst>
            </p:cNvPr>
            <p:cNvSpPr/>
            <p:nvPr/>
          </p:nvSpPr>
          <p:spPr>
            <a:xfrm>
              <a:off x="7418832" y="3073907"/>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3" name="object 29">
              <a:extLst>
                <a:ext uri="{FF2B5EF4-FFF2-40B4-BE49-F238E27FC236}">
                  <a16:creationId xmlns:a16="http://schemas.microsoft.com/office/drawing/2014/main" id="{5F5D8087-02C5-D673-FCDC-68FACCFC665E}"/>
                </a:ext>
              </a:extLst>
            </p:cNvPr>
            <p:cNvSpPr/>
            <p:nvPr/>
          </p:nvSpPr>
          <p:spPr>
            <a:xfrm>
              <a:off x="7440168" y="3095243"/>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24" name="object 30">
              <a:extLst>
                <a:ext uri="{FF2B5EF4-FFF2-40B4-BE49-F238E27FC236}">
                  <a16:creationId xmlns:a16="http://schemas.microsoft.com/office/drawing/2014/main" id="{A6703C0B-E483-E91E-4977-CC3E63EE0954}"/>
                </a:ext>
              </a:extLst>
            </p:cNvPr>
            <p:cNvSpPr/>
            <p:nvPr/>
          </p:nvSpPr>
          <p:spPr>
            <a:xfrm>
              <a:off x="7139940" y="4137659"/>
              <a:ext cx="1851659" cy="1141476"/>
            </a:xfrm>
            <a:prstGeom prst="rect">
              <a:avLst/>
            </a:prstGeom>
            <a:blipFill>
              <a:blip r:embed="rId8"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object 31">
              <a:extLst>
                <a:ext uri="{FF2B5EF4-FFF2-40B4-BE49-F238E27FC236}">
                  <a16:creationId xmlns:a16="http://schemas.microsoft.com/office/drawing/2014/main" id="{6146FC98-E2CB-CECD-34A7-8B14E7CB1ED3}"/>
                </a:ext>
              </a:extLst>
            </p:cNvPr>
            <p:cNvSpPr/>
            <p:nvPr/>
          </p:nvSpPr>
          <p:spPr>
            <a:xfrm>
              <a:off x="7173468" y="4378451"/>
              <a:ext cx="1825752" cy="694944"/>
            </a:xfrm>
            <a:prstGeom prst="rect">
              <a:avLst/>
            </a:prstGeom>
            <a:blipFill>
              <a:blip r:embed="rId9"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object 32">
              <a:extLst>
                <a:ext uri="{FF2B5EF4-FFF2-40B4-BE49-F238E27FC236}">
                  <a16:creationId xmlns:a16="http://schemas.microsoft.com/office/drawing/2014/main" id="{B839FB06-2E0D-A69D-43AB-BF877BB03841}"/>
                </a:ext>
              </a:extLst>
            </p:cNvPr>
            <p:cNvSpPr/>
            <p:nvPr/>
          </p:nvSpPr>
          <p:spPr>
            <a:xfrm>
              <a:off x="7161276" y="4158995"/>
              <a:ext cx="1772412" cy="1062227"/>
            </a:xfrm>
            <a:prstGeom prst="rect">
              <a:avLst/>
            </a:prstGeom>
            <a:blipFill>
              <a:blip r:embed="rId10"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27" name="object 34">
            <a:extLst>
              <a:ext uri="{FF2B5EF4-FFF2-40B4-BE49-F238E27FC236}">
                <a16:creationId xmlns:a16="http://schemas.microsoft.com/office/drawing/2014/main" id="{8EA4BC51-1500-C1E8-561B-C73FBCC526DF}"/>
              </a:ext>
            </a:extLst>
          </p:cNvPr>
          <p:cNvGrpSpPr/>
          <p:nvPr/>
        </p:nvGrpSpPr>
        <p:grpSpPr>
          <a:xfrm>
            <a:off x="9968866" y="1958975"/>
            <a:ext cx="1868423" cy="2205228"/>
            <a:chOff x="7139940" y="1744979"/>
            <a:chExt cx="1868423" cy="2205228"/>
          </a:xfrm>
        </p:grpSpPr>
        <p:sp>
          <p:nvSpPr>
            <p:cNvPr id="28" name="object 35">
              <a:extLst>
                <a:ext uri="{FF2B5EF4-FFF2-40B4-BE49-F238E27FC236}">
                  <a16:creationId xmlns:a16="http://schemas.microsoft.com/office/drawing/2014/main" id="{2340EE4D-1D71-F325-FC78-0089378E59E3}"/>
                </a:ext>
              </a:extLst>
            </p:cNvPr>
            <p:cNvSpPr/>
            <p:nvPr/>
          </p:nvSpPr>
          <p:spPr>
            <a:xfrm>
              <a:off x="7418832" y="1744979"/>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object 36">
              <a:extLst>
                <a:ext uri="{FF2B5EF4-FFF2-40B4-BE49-F238E27FC236}">
                  <a16:creationId xmlns:a16="http://schemas.microsoft.com/office/drawing/2014/main" id="{6869D3C1-EF3C-E65B-8FF8-4523621DCE83}"/>
                </a:ext>
              </a:extLst>
            </p:cNvPr>
            <p:cNvSpPr/>
            <p:nvPr/>
          </p:nvSpPr>
          <p:spPr>
            <a:xfrm>
              <a:off x="7440168" y="1766315"/>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30" name="object 37">
              <a:extLst>
                <a:ext uri="{FF2B5EF4-FFF2-40B4-BE49-F238E27FC236}">
                  <a16:creationId xmlns:a16="http://schemas.microsoft.com/office/drawing/2014/main" id="{B6E6EFB3-307F-277E-2AE0-4F562FFDC925}"/>
                </a:ext>
              </a:extLst>
            </p:cNvPr>
            <p:cNvSpPr/>
            <p:nvPr/>
          </p:nvSpPr>
          <p:spPr>
            <a:xfrm>
              <a:off x="7139940" y="2807207"/>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1" name="object 38">
              <a:extLst>
                <a:ext uri="{FF2B5EF4-FFF2-40B4-BE49-F238E27FC236}">
                  <a16:creationId xmlns:a16="http://schemas.microsoft.com/office/drawing/2014/main" id="{1F805A2F-83FF-C131-F52D-B8433F6A377F}"/>
                </a:ext>
              </a:extLst>
            </p:cNvPr>
            <p:cNvSpPr/>
            <p:nvPr/>
          </p:nvSpPr>
          <p:spPr>
            <a:xfrm>
              <a:off x="7164324" y="3047999"/>
              <a:ext cx="1844039" cy="696468"/>
            </a:xfrm>
            <a:prstGeom prst="rect">
              <a:avLst/>
            </a:prstGeom>
            <a:blipFill>
              <a:blip r:embed="rId1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2" name="object 39">
              <a:extLst>
                <a:ext uri="{FF2B5EF4-FFF2-40B4-BE49-F238E27FC236}">
                  <a16:creationId xmlns:a16="http://schemas.microsoft.com/office/drawing/2014/main" id="{62A95FAA-DFD4-E398-3A30-1596AAAB48C4}"/>
                </a:ext>
              </a:extLst>
            </p:cNvPr>
            <p:cNvSpPr/>
            <p:nvPr/>
          </p:nvSpPr>
          <p:spPr>
            <a:xfrm>
              <a:off x="7161276" y="2828543"/>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33" name="object 41">
            <a:extLst>
              <a:ext uri="{FF2B5EF4-FFF2-40B4-BE49-F238E27FC236}">
                <a16:creationId xmlns:a16="http://schemas.microsoft.com/office/drawing/2014/main" id="{EAD66852-16A9-6619-F329-9CAC1E8B1226}"/>
              </a:ext>
            </a:extLst>
          </p:cNvPr>
          <p:cNvGrpSpPr/>
          <p:nvPr/>
        </p:nvGrpSpPr>
        <p:grpSpPr>
          <a:xfrm>
            <a:off x="9968866" y="1692276"/>
            <a:ext cx="1851659" cy="1143000"/>
            <a:chOff x="7139940" y="1478280"/>
            <a:chExt cx="1851659" cy="1143000"/>
          </a:xfrm>
        </p:grpSpPr>
        <p:sp>
          <p:nvSpPr>
            <p:cNvPr id="34" name="object 44">
              <a:extLst>
                <a:ext uri="{FF2B5EF4-FFF2-40B4-BE49-F238E27FC236}">
                  <a16:creationId xmlns:a16="http://schemas.microsoft.com/office/drawing/2014/main" id="{77CED4E0-A661-AF5F-8B29-102A3FACA15A}"/>
                </a:ext>
              </a:extLst>
            </p:cNvPr>
            <p:cNvSpPr/>
            <p:nvPr/>
          </p:nvSpPr>
          <p:spPr>
            <a:xfrm>
              <a:off x="7139940" y="1478280"/>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35" name="object 45">
              <a:extLst>
                <a:ext uri="{FF2B5EF4-FFF2-40B4-BE49-F238E27FC236}">
                  <a16:creationId xmlns:a16="http://schemas.microsoft.com/office/drawing/2014/main" id="{3E8AEABF-14A2-1453-61A3-41DA13D3EC75}"/>
                </a:ext>
              </a:extLst>
            </p:cNvPr>
            <p:cNvSpPr/>
            <p:nvPr/>
          </p:nvSpPr>
          <p:spPr>
            <a:xfrm>
              <a:off x="7226808" y="1615440"/>
              <a:ext cx="1717548" cy="903731"/>
            </a:xfrm>
            <a:prstGeom prst="rect">
              <a:avLst/>
            </a:prstGeom>
            <a:blipFill>
              <a:blip r:embed="rId1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6" name="object 46">
              <a:extLst>
                <a:ext uri="{FF2B5EF4-FFF2-40B4-BE49-F238E27FC236}">
                  <a16:creationId xmlns:a16="http://schemas.microsoft.com/office/drawing/2014/main" id="{AAC609A7-06B2-9762-A8BF-3E41B0C5EB25}"/>
                </a:ext>
              </a:extLst>
            </p:cNvPr>
            <p:cNvSpPr/>
            <p:nvPr/>
          </p:nvSpPr>
          <p:spPr>
            <a:xfrm>
              <a:off x="7161276" y="1499616"/>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37" name="object 47">
            <a:extLst>
              <a:ext uri="{FF2B5EF4-FFF2-40B4-BE49-F238E27FC236}">
                <a16:creationId xmlns:a16="http://schemas.microsoft.com/office/drawing/2014/main" id="{F7A53474-6349-CFBB-F861-A62CF38D477D}"/>
              </a:ext>
            </a:extLst>
          </p:cNvPr>
          <p:cNvSpPr txBox="1">
            <a:spLocks noGrp="1"/>
          </p:cNvSpPr>
          <p:nvPr/>
        </p:nvSpPr>
        <p:spPr>
          <a:xfrm>
            <a:off x="10182987" y="1799400"/>
            <a:ext cx="1373505" cy="946413"/>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Determine overall success rate.</a:t>
            </a:r>
          </a:p>
          <a:p>
            <a:pPr marL="12700" marR="5080" algn="ctr">
              <a:lnSpc>
                <a:spcPts val="1650"/>
              </a:lnSpc>
              <a:spcBef>
                <a:spcPts val="280"/>
              </a:spcBef>
            </a:pPr>
            <a:r>
              <a:rPr lang="en-US" sz="1500" spc="-5" dirty="0">
                <a:solidFill>
                  <a:srgbClr val="FFFFFF"/>
                </a:solidFill>
                <a:latin typeface="Carlito"/>
                <a:cs typeface="Carlito"/>
              </a:rPr>
              <a:t>Mean of labels</a:t>
            </a:r>
            <a:endParaRPr lang="en-US" sz="1500" dirty="0">
              <a:latin typeface="Carlito"/>
              <a:cs typeface="Carlito"/>
            </a:endParaRPr>
          </a:p>
        </p:txBody>
      </p:sp>
      <p:sp>
        <p:nvSpPr>
          <p:cNvPr id="38" name="object 47">
            <a:extLst>
              <a:ext uri="{FF2B5EF4-FFF2-40B4-BE49-F238E27FC236}">
                <a16:creationId xmlns:a16="http://schemas.microsoft.com/office/drawing/2014/main" id="{C1DCB868-4AF0-B6B0-5087-556887ED4D14}"/>
              </a:ext>
            </a:extLst>
          </p:cNvPr>
          <p:cNvSpPr txBox="1">
            <a:spLocks noGrp="1"/>
          </p:cNvSpPr>
          <p:nvPr/>
        </p:nvSpPr>
        <p:spPr>
          <a:xfrm>
            <a:off x="10182986" y="4469385"/>
            <a:ext cx="1373505" cy="907941"/>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Use set of outcomes as labels for good/bad</a:t>
            </a:r>
            <a:endParaRPr lang="en-US" sz="1500" dirty="0">
              <a:latin typeface="Carlito"/>
              <a:cs typeface="Carlito"/>
            </a:endParaRPr>
          </a:p>
        </p:txBody>
      </p:sp>
      <p:sp>
        <p:nvSpPr>
          <p:cNvPr id="39" name="object 19">
            <a:extLst>
              <a:ext uri="{FF2B5EF4-FFF2-40B4-BE49-F238E27FC236}">
                <a16:creationId xmlns:a16="http://schemas.microsoft.com/office/drawing/2014/main" id="{F5B1F329-E5AD-0605-E511-D687D36D258E}"/>
              </a:ext>
            </a:extLst>
          </p:cNvPr>
          <p:cNvSpPr txBox="1"/>
          <p:nvPr/>
        </p:nvSpPr>
        <p:spPr>
          <a:xfrm>
            <a:off x="10209975" y="3123853"/>
            <a:ext cx="1332865" cy="881523"/>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Use labels for classification variable called </a:t>
            </a:r>
            <a:r>
              <a:rPr lang="en-US" sz="1500" dirty="0" err="1">
                <a:solidFill>
                  <a:srgbClr val="FFFFFF"/>
                </a:solidFill>
                <a:latin typeface="Carlito"/>
                <a:cs typeface="Carlito"/>
              </a:rPr>
              <a:t>landing_class</a:t>
            </a:r>
            <a:endParaRPr lang="en-US" sz="1500" dirty="0">
              <a:solidFill>
                <a:srgbClr val="FFFFFF"/>
              </a:solidFill>
              <a:latin typeface="Carlito"/>
              <a:cs typeface="Carlito"/>
            </a:endParaRPr>
          </a:p>
        </p:txBody>
      </p:sp>
    </p:spTree>
    <p:extLst>
      <p:ext uri="{BB962C8B-B14F-4D97-AF65-F5344CB8AC3E}">
        <p14:creationId xmlns:p14="http://schemas.microsoft.com/office/powerpoint/2010/main" val="1682889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19" name="Group 12">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14" name="Group 13">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0"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21"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2"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3"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4"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5"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6"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7"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8"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9"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0"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1"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2"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3"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4"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5"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6"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37"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8"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9"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0"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1"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2"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3"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5"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6"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5" name="Group 14">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7"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8"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9"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0"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1"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2"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3"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4"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5"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6"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57" name="Rectangle 156">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57"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58"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9"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0"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1"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2"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3"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5"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6"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7"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8"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69"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0"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1"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2"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3"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4"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5"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6"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7"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8"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9"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0"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1"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2"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3"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184"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85" name="Rectangle 184">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86" name="Group 88">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7"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88"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9"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0"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1"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2"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6"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9"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3"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04"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6"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7"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8"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9"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3"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5"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6"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118"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3" name="Title 1">
            <a:extLst>
              <a:ext uri="{FF2B5EF4-FFF2-40B4-BE49-F238E27FC236}">
                <a16:creationId xmlns:a16="http://schemas.microsoft.com/office/drawing/2014/main" id="{D9E97D81-A978-4758-8A93-47C19B104075}"/>
              </a:ext>
            </a:extLst>
          </p:cNvPr>
          <p:cNvSpPr txBox="1">
            <a:spLocks/>
          </p:cNvSpPr>
          <p:nvPr/>
        </p:nvSpPr>
        <p:spPr>
          <a:xfrm>
            <a:off x="853329" y="1134681"/>
            <a:ext cx="3178477" cy="3895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rgbClr val="FFFFFF"/>
                </a:solidFill>
                <a:latin typeface="+mj-lt"/>
                <a:ea typeface="+mj-ea"/>
                <a:cs typeface="+mj-cs"/>
              </a:rPr>
              <a:t>EDA with Data Visualization</a:t>
            </a:r>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10357217" y="5883274"/>
            <a:ext cx="690193"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lumMod val="85000"/>
                    <a:lumOff val="15000"/>
                  </a:schemeClr>
                </a:solidFill>
                <a:latin typeface="+mn-lt"/>
                <a:ea typeface="+mn-ea"/>
                <a:cs typeface="+mn-cs"/>
              </a:rPr>
              <a:pPr defTabSz="457200">
                <a:spcAft>
                  <a:spcPts val="600"/>
                </a:spcAft>
              </a:pPr>
              <a:t>11</a:t>
            </a:fld>
            <a:endParaRPr lang="en-US" kern="1200">
              <a:solidFill>
                <a:schemeClr val="tx1">
                  <a:lumMod val="85000"/>
                  <a:lumOff val="15000"/>
                </a:schemeClr>
              </a:solidFill>
              <a:latin typeface="+mn-lt"/>
              <a:ea typeface="+mn-ea"/>
              <a:cs typeface="+mn-cs"/>
            </a:endParaRPr>
          </a:p>
        </p:txBody>
      </p:sp>
      <p:graphicFrame>
        <p:nvGraphicFramePr>
          <p:cNvPr id="210" name="Content Placeholder 4">
            <a:extLst>
              <a:ext uri="{FF2B5EF4-FFF2-40B4-BE49-F238E27FC236}">
                <a16:creationId xmlns:a16="http://schemas.microsoft.com/office/drawing/2014/main" id="{F620CB94-4615-42E7-F587-E4B873FF180C}"/>
              </a:ext>
            </a:extLst>
          </p:cNvPr>
          <p:cNvGraphicFramePr>
            <a:graphicFrameLocks noGrp="1"/>
          </p:cNvGraphicFramePr>
          <p:nvPr>
            <p:ph idx="4294967295"/>
            <p:extLst>
              <p:ext uri="{D42A27DB-BD31-4B8C-83A1-F6EECF244321}">
                <p14:modId xmlns:p14="http://schemas.microsoft.com/office/powerpoint/2010/main" val="1247768051"/>
              </p:ext>
            </p:extLst>
          </p:nvPr>
        </p:nvGraphicFramePr>
        <p:xfrm>
          <a:off x="4662189" y="1134682"/>
          <a:ext cx="6692748" cy="42550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79971636"/>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3" name="Group 1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2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3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4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5" name="Group 1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grpSp>
        <p:nvGrpSpPr>
          <p:cNvPr id="54" name="Group 5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5" name="Rectangle 5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3" name="Title 1">
            <a:extLst>
              <a:ext uri="{FF2B5EF4-FFF2-40B4-BE49-F238E27FC236}">
                <a16:creationId xmlns:a16="http://schemas.microsoft.com/office/drawing/2014/main" id="{32405FDA-CB27-4506-BA80-B7DD00CB25C5}"/>
              </a:ext>
            </a:extLst>
          </p:cNvPr>
          <p:cNvSpPr txBox="1">
            <a:spLocks/>
          </p:cNvSpPr>
          <p:nvPr/>
        </p:nvSpPr>
        <p:spPr>
          <a:xfrm>
            <a:off x="4996697" y="618518"/>
            <a:ext cx="6050713"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chemeClr val="tx1"/>
                </a:solidFill>
                <a:latin typeface="+mj-lt"/>
                <a:ea typeface="+mj-ea"/>
                <a:cs typeface="+mj-cs"/>
              </a:rPr>
              <a:t>EDA with SQL</a:t>
            </a:r>
          </a:p>
        </p:txBody>
      </p:sp>
      <p:pic>
        <p:nvPicPr>
          <p:cNvPr id="7" name="Picture 6" descr="Graph">
            <a:extLst>
              <a:ext uri="{FF2B5EF4-FFF2-40B4-BE49-F238E27FC236}">
                <a16:creationId xmlns:a16="http://schemas.microsoft.com/office/drawing/2014/main" id="{994283D7-ADEA-6993-32C2-58E16838E933}"/>
              </a:ext>
            </a:extLst>
          </p:cNvPr>
          <p:cNvPicPr>
            <a:picLocks noChangeAspect="1"/>
          </p:cNvPicPr>
          <p:nvPr/>
        </p:nvPicPr>
        <p:blipFill rotWithShape="1">
          <a:blip r:embed="rId4"/>
          <a:srcRect l="23244" r="34510"/>
          <a:stretch/>
        </p:blipFill>
        <p:spPr>
          <a:xfrm>
            <a:off x="-5597" y="10"/>
            <a:ext cx="4635583" cy="6857990"/>
          </a:xfrm>
          <a:prstGeom prst="rect">
            <a:avLst/>
          </a:prstGeom>
        </p:spPr>
      </p:pic>
      <p:grpSp>
        <p:nvGrpSpPr>
          <p:cNvPr id="58" name="Group 5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9" name="Rectangle 5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6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2" name="Rectangle 6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6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7" name="Rectangle 8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8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9" name="Rectangle 9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0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68958" y="2249487"/>
            <a:ext cx="6742029" cy="3729038"/>
          </a:xfrm>
          <a:prstGeom prst="rect">
            <a:avLst/>
          </a:prstGeom>
        </p:spPr>
        <p:txBody>
          <a:bodyPr vert="horz" lIns="91440" tIns="45720" rIns="91440" bIns="45720" rtlCol="0">
            <a:normAutofit/>
          </a:bodyPr>
          <a:lstStyle/>
          <a:p>
            <a:pPr marL="12700">
              <a:lnSpc>
                <a:spcPct val="110000"/>
              </a:lnSpc>
              <a:spcBef>
                <a:spcPts val="1175"/>
              </a:spcBef>
            </a:pPr>
            <a:r>
              <a:rPr lang="en-US" sz="1600" b="0" i="0" u="none" strike="noStrike" dirty="0">
                <a:effectLst/>
              </a:rPr>
              <a:t>Executed queries using SQL magic in Python to retrieve data from the database</a:t>
            </a:r>
          </a:p>
          <a:p>
            <a:pPr marL="12700">
              <a:lnSpc>
                <a:spcPct val="110000"/>
              </a:lnSpc>
              <a:spcBef>
                <a:spcPts val="1175"/>
              </a:spcBef>
            </a:pPr>
            <a:r>
              <a:rPr lang="en-US" sz="1600" b="0" i="0" u="none" strike="noStrike" dirty="0">
                <a:effectLst/>
              </a:rPr>
              <a:t>Initially, general queries were made to gather information about launch sites</a:t>
            </a:r>
          </a:p>
          <a:p>
            <a:pPr marL="12700">
              <a:lnSpc>
                <a:spcPct val="110000"/>
              </a:lnSpc>
              <a:spcBef>
                <a:spcPts val="1175"/>
              </a:spcBef>
            </a:pPr>
            <a:r>
              <a:rPr lang="en-US" sz="1600" b="0" i="0" u="none" strike="noStrike" dirty="0">
                <a:effectLst/>
              </a:rPr>
              <a:t>Sum and average calculations were utilized to query data on payload size</a:t>
            </a:r>
            <a:endParaRPr lang="en-US" sz="1600" spc="-5" dirty="0"/>
          </a:p>
          <a:p>
            <a:pPr marL="12700" marR="434975">
              <a:lnSpc>
                <a:spcPct val="110000"/>
              </a:lnSpc>
              <a:spcBef>
                <a:spcPts val="1440"/>
              </a:spcBef>
            </a:pPr>
            <a:r>
              <a:rPr lang="en-US" sz="1600" b="0" i="0" u="none" strike="noStrike" dirty="0">
                <a:effectLst/>
              </a:rPr>
              <a:t>Success and failure outcomes were also queried, and these results were further analyzed based on dates and booster versions</a:t>
            </a:r>
          </a:p>
          <a:p>
            <a:pPr marL="0" marR="434975">
              <a:lnSpc>
                <a:spcPct val="110000"/>
              </a:lnSpc>
              <a:spcBef>
                <a:spcPts val="1440"/>
              </a:spcBef>
            </a:pPr>
            <a:endParaRPr lang="en-US" sz="1600" b="0" i="0" u="none" strike="noStrike" dirty="0">
              <a:effectLst/>
            </a:endParaRPr>
          </a:p>
          <a:p>
            <a:pPr>
              <a:lnSpc>
                <a:spcPct val="110000"/>
              </a:lnSpc>
              <a:spcBef>
                <a:spcPts val="1400"/>
              </a:spcBef>
            </a:pPr>
            <a:r>
              <a:rPr lang="en-US" sz="1600" dirty="0" err="1"/>
              <a:t>Github</a:t>
            </a:r>
            <a:r>
              <a:rPr lang="en-US" sz="1600" dirty="0"/>
              <a:t> Link: </a:t>
            </a:r>
            <a:r>
              <a:rPr lang="en-US" sz="1600" u="sng" dirty="0"/>
              <a:t>https://</a:t>
            </a:r>
            <a:r>
              <a:rPr lang="en-US" sz="1600" u="sng" dirty="0" err="1"/>
              <a:t>github.com</a:t>
            </a:r>
            <a:r>
              <a:rPr lang="en-US" sz="1600" u="sng" dirty="0"/>
              <a:t>/</a:t>
            </a:r>
            <a:r>
              <a:rPr lang="en-US" sz="1600" u="sng" dirty="0" err="1"/>
              <a:t>FitzChivhor</a:t>
            </a:r>
            <a:r>
              <a:rPr lang="en-US" sz="1600" u="sng" dirty="0"/>
              <a:t>/Capstone-Presentation-DS-IBM/blob/main/Capstone4_SpaceX_Eda-Sql.ipynb</a:t>
            </a:r>
          </a:p>
          <a:p>
            <a:pPr marL="0">
              <a:lnSpc>
                <a:spcPct val="110000"/>
              </a:lnSpc>
              <a:spcBef>
                <a:spcPts val="1400"/>
              </a:spcBef>
            </a:pPr>
            <a:endParaRPr lang="en-US" sz="1300" dirty="0"/>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12</a:t>
            </a:fld>
            <a:endParaRPr lang="en-US"/>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3" name="Group 1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2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3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4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5" name="Group 1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grpSp>
        <p:nvGrpSpPr>
          <p:cNvPr id="54" name="Group 5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5" name="Rectangle 5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3" name="Title 1">
            <a:extLst>
              <a:ext uri="{FF2B5EF4-FFF2-40B4-BE49-F238E27FC236}">
                <a16:creationId xmlns:a16="http://schemas.microsoft.com/office/drawing/2014/main" id="{B28946E4-5BEF-46F0-A56A-E7E85ACA148F}"/>
              </a:ext>
            </a:extLst>
          </p:cNvPr>
          <p:cNvSpPr txBox="1">
            <a:spLocks/>
          </p:cNvSpPr>
          <p:nvPr/>
        </p:nvSpPr>
        <p:spPr>
          <a:xfrm>
            <a:off x="4996697" y="618518"/>
            <a:ext cx="6050713"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chemeClr val="tx1"/>
                </a:solidFill>
                <a:latin typeface="+mj-lt"/>
                <a:ea typeface="+mj-ea"/>
                <a:cs typeface="+mj-cs"/>
              </a:rPr>
              <a:t>Build an Interactive Map with Folium</a:t>
            </a:r>
          </a:p>
        </p:txBody>
      </p:sp>
      <p:pic>
        <p:nvPicPr>
          <p:cNvPr id="7" name="Picture 6">
            <a:extLst>
              <a:ext uri="{FF2B5EF4-FFF2-40B4-BE49-F238E27FC236}">
                <a16:creationId xmlns:a16="http://schemas.microsoft.com/office/drawing/2014/main" id="{8E6AEAA7-0BBB-DFC2-D7EB-7D6A9620D029}"/>
              </a:ext>
            </a:extLst>
          </p:cNvPr>
          <p:cNvPicPr>
            <a:picLocks noChangeAspect="1"/>
          </p:cNvPicPr>
          <p:nvPr/>
        </p:nvPicPr>
        <p:blipFill rotWithShape="1">
          <a:blip r:embed="rId4"/>
          <a:srcRect l="30397" r="24484" b="-1"/>
          <a:stretch/>
        </p:blipFill>
        <p:spPr>
          <a:xfrm>
            <a:off x="-5597" y="10"/>
            <a:ext cx="4635583" cy="6857990"/>
          </a:xfrm>
          <a:prstGeom prst="rect">
            <a:avLst/>
          </a:prstGeom>
        </p:spPr>
      </p:pic>
      <p:grpSp>
        <p:nvGrpSpPr>
          <p:cNvPr id="58" name="Group 5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9" name="Rectangle 5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6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2" name="Rectangle 6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6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7" name="Rectangle 8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8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9" name="Rectangle 9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0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68958" y="2249487"/>
            <a:ext cx="6078453" cy="3541714"/>
          </a:xfrm>
          <a:prstGeom prst="rect">
            <a:avLst/>
          </a:prstGeom>
        </p:spPr>
        <p:txBody>
          <a:bodyPr vert="horz" lIns="91440" tIns="45720" rIns="91440" bIns="45720" rtlCol="0">
            <a:normAutofit/>
          </a:bodyPr>
          <a:lstStyle/>
          <a:p>
            <a:pPr marL="12700" marR="5080">
              <a:lnSpc>
                <a:spcPct val="110000"/>
              </a:lnSpc>
              <a:spcBef>
                <a:spcPts val="335"/>
              </a:spcBef>
            </a:pPr>
            <a:r>
              <a:rPr lang="en-US" sz="1500" b="0" i="0" u="none" strike="noStrike">
                <a:effectLst/>
              </a:rPr>
              <a:t>Created markers to indicate the success or failure of a launch. Red markers represent failures, while green markers represent successes</a:t>
            </a:r>
          </a:p>
          <a:p>
            <a:pPr marL="0" marR="5080">
              <a:lnSpc>
                <a:spcPct val="110000"/>
              </a:lnSpc>
              <a:spcBef>
                <a:spcPts val="335"/>
              </a:spcBef>
            </a:pPr>
            <a:endParaRPr lang="en-US" sz="1500" b="0" i="0" u="none" strike="noStrike">
              <a:effectLst/>
            </a:endParaRPr>
          </a:p>
          <a:p>
            <a:pPr marL="12700" marR="5080">
              <a:lnSpc>
                <a:spcPct val="110000"/>
              </a:lnSpc>
              <a:spcBef>
                <a:spcPts val="335"/>
              </a:spcBef>
            </a:pPr>
            <a:r>
              <a:rPr lang="en-US" sz="1500" b="0" i="0" u="none" strike="noStrike">
                <a:effectLst/>
              </a:rPr>
              <a:t>Additionally, markers and polylines were generated for the nearest coastline, highway, and railroad to easily visualize the success of launch sites</a:t>
            </a:r>
          </a:p>
          <a:p>
            <a:pPr marL="0" marR="5080">
              <a:lnSpc>
                <a:spcPct val="110000"/>
              </a:lnSpc>
              <a:spcBef>
                <a:spcPts val="335"/>
              </a:spcBef>
            </a:pPr>
            <a:endParaRPr lang="en-US" sz="1500" b="0" i="0" u="none" strike="noStrike">
              <a:effectLst/>
            </a:endParaRPr>
          </a:p>
          <a:p>
            <a:pPr marL="12700" marR="5080">
              <a:lnSpc>
                <a:spcPct val="110000"/>
              </a:lnSpc>
              <a:spcBef>
                <a:spcPts val="335"/>
              </a:spcBef>
            </a:pPr>
            <a:r>
              <a:rPr lang="en-US" sz="1500" b="0" i="0" u="none" strike="noStrike">
                <a:effectLst/>
              </a:rPr>
              <a:t>The use of visual markers helps determine if the location of the launch site also plays a factor in its success</a:t>
            </a:r>
            <a:endParaRPr lang="en-US" sz="1500" spc="-5"/>
          </a:p>
          <a:p>
            <a:pPr marL="12700" marR="311150">
              <a:lnSpc>
                <a:spcPct val="110000"/>
              </a:lnSpc>
              <a:spcBef>
                <a:spcPts val="1115"/>
              </a:spcBef>
            </a:pPr>
            <a:endParaRPr lang="en-US" sz="1500"/>
          </a:p>
          <a:p>
            <a:pPr>
              <a:lnSpc>
                <a:spcPct val="110000"/>
              </a:lnSpc>
            </a:pPr>
            <a:r>
              <a:rPr lang="en-US" sz="1500"/>
              <a:t>Github Link: </a:t>
            </a:r>
            <a:r>
              <a:rPr lang="en-US" sz="1500" u="sng"/>
              <a:t>https://github.com/FitzChivhor/Capstone-Presentation-DS-IBM/blob/main/Capstone6_SpaceX_Visual_Folium.ipynb</a:t>
            </a:r>
          </a:p>
          <a:p>
            <a:pPr>
              <a:lnSpc>
                <a:spcPct val="110000"/>
              </a:lnSpc>
            </a:pPr>
            <a:endParaRPr lang="en-US" sz="150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13</a:t>
            </a:fld>
            <a:endParaRPr lang="en-US"/>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FBB3149-8289-4060-BB01-ED3047C531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3BAEF7DA-43C4-4736-B5A3-B48E6125AB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4" name="Group 12">
              <a:extLst>
                <a:ext uri="{FF2B5EF4-FFF2-40B4-BE49-F238E27FC236}">
                  <a16:creationId xmlns:a16="http://schemas.microsoft.com/office/drawing/2014/main" id="{A909436B-313B-4D27-BD55-E8303EF4510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5" name="Rectangle 5">
                <a:extLst>
                  <a:ext uri="{FF2B5EF4-FFF2-40B4-BE49-F238E27FC236}">
                    <a16:creationId xmlns:a16="http://schemas.microsoft.com/office/drawing/2014/main" id="{758BC0E2-32D9-41ED-907C-DA3C4A698EF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16" name="Freeform 6">
                <a:extLst>
                  <a:ext uri="{FF2B5EF4-FFF2-40B4-BE49-F238E27FC236}">
                    <a16:creationId xmlns:a16="http://schemas.microsoft.com/office/drawing/2014/main" id="{41E486E5-1757-4896-A762-4D0BE33091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7" name="Freeform 7">
                <a:extLst>
                  <a:ext uri="{FF2B5EF4-FFF2-40B4-BE49-F238E27FC236}">
                    <a16:creationId xmlns:a16="http://schemas.microsoft.com/office/drawing/2014/main" id="{5812B4BD-11B4-43E6-B3D0-1F424A9FD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8" name="Freeform 8">
                <a:extLst>
                  <a:ext uri="{FF2B5EF4-FFF2-40B4-BE49-F238E27FC236}">
                    <a16:creationId xmlns:a16="http://schemas.microsoft.com/office/drawing/2014/main" id="{6A0E1D38-C2A3-42C9-920D-F40319CE16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9" name="Freeform 9">
                <a:extLst>
                  <a:ext uri="{FF2B5EF4-FFF2-40B4-BE49-F238E27FC236}">
                    <a16:creationId xmlns:a16="http://schemas.microsoft.com/office/drawing/2014/main" id="{3FAF6AF3-9B01-4BEB-BB6B-08B3485119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0" name="Freeform 10">
                <a:extLst>
                  <a:ext uri="{FF2B5EF4-FFF2-40B4-BE49-F238E27FC236}">
                    <a16:creationId xmlns:a16="http://schemas.microsoft.com/office/drawing/2014/main" id="{53F7FADA-61E9-4AAB-BED8-D6FD1BB545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1" name="Freeform 11">
                <a:extLst>
                  <a:ext uri="{FF2B5EF4-FFF2-40B4-BE49-F238E27FC236}">
                    <a16:creationId xmlns:a16="http://schemas.microsoft.com/office/drawing/2014/main" id="{46419F9F-3EEC-45FF-98BB-4F20D5347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2" name="Freeform 12">
                <a:extLst>
                  <a:ext uri="{FF2B5EF4-FFF2-40B4-BE49-F238E27FC236}">
                    <a16:creationId xmlns:a16="http://schemas.microsoft.com/office/drawing/2014/main" id="{1E081BCD-31AF-4E94-966D-497357D221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3" name="Freeform 13">
                <a:extLst>
                  <a:ext uri="{FF2B5EF4-FFF2-40B4-BE49-F238E27FC236}">
                    <a16:creationId xmlns:a16="http://schemas.microsoft.com/office/drawing/2014/main" id="{5082EAA7-B95F-462F-8307-2C9EC1C35A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4" name="Freeform 14">
                <a:extLst>
                  <a:ext uri="{FF2B5EF4-FFF2-40B4-BE49-F238E27FC236}">
                    <a16:creationId xmlns:a16="http://schemas.microsoft.com/office/drawing/2014/main" id="{E9A57125-4B73-448E-B7B7-94380A92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5" name="Freeform 15">
                <a:extLst>
                  <a:ext uri="{FF2B5EF4-FFF2-40B4-BE49-F238E27FC236}">
                    <a16:creationId xmlns:a16="http://schemas.microsoft.com/office/drawing/2014/main" id="{7290E834-81F0-42A1-B66B-33D458057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6" name="Line 16">
                <a:extLst>
                  <a:ext uri="{FF2B5EF4-FFF2-40B4-BE49-F238E27FC236}">
                    <a16:creationId xmlns:a16="http://schemas.microsoft.com/office/drawing/2014/main" id="{C9FA5563-6ED2-4EAC-A8ED-DF71850ACD99}"/>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27" name="Freeform 17">
                <a:extLst>
                  <a:ext uri="{FF2B5EF4-FFF2-40B4-BE49-F238E27FC236}">
                    <a16:creationId xmlns:a16="http://schemas.microsoft.com/office/drawing/2014/main" id="{50479572-5CA3-41F4-8BDC-F039335C2C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8" name="Freeform 18">
                <a:extLst>
                  <a:ext uri="{FF2B5EF4-FFF2-40B4-BE49-F238E27FC236}">
                    <a16:creationId xmlns:a16="http://schemas.microsoft.com/office/drawing/2014/main" id="{4156CB6F-DF65-4A51-A840-7A4177BDF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29" name="Freeform 19">
                <a:extLst>
                  <a:ext uri="{FF2B5EF4-FFF2-40B4-BE49-F238E27FC236}">
                    <a16:creationId xmlns:a16="http://schemas.microsoft.com/office/drawing/2014/main" id="{9252974F-88C0-4CAA-A42D-E94E2B7A6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0" name="Freeform 20">
                <a:extLst>
                  <a:ext uri="{FF2B5EF4-FFF2-40B4-BE49-F238E27FC236}">
                    <a16:creationId xmlns:a16="http://schemas.microsoft.com/office/drawing/2014/main" id="{DE3974B2-2875-4AFE-A30A-6EE823E579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1" name="Rectangle 21">
                <a:extLst>
                  <a:ext uri="{FF2B5EF4-FFF2-40B4-BE49-F238E27FC236}">
                    <a16:creationId xmlns:a16="http://schemas.microsoft.com/office/drawing/2014/main" id="{948A52FE-E1B0-4297-BBBE-C860B4E3D3F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32" name="Freeform 22">
                <a:extLst>
                  <a:ext uri="{FF2B5EF4-FFF2-40B4-BE49-F238E27FC236}">
                    <a16:creationId xmlns:a16="http://schemas.microsoft.com/office/drawing/2014/main" id="{C6E71B5D-6B02-417C-A0CF-4447C55F2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3" name="Freeform 23">
                <a:extLst>
                  <a:ext uri="{FF2B5EF4-FFF2-40B4-BE49-F238E27FC236}">
                    <a16:creationId xmlns:a16="http://schemas.microsoft.com/office/drawing/2014/main" id="{0FB94710-B373-451B-84A2-947DDB4564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4" name="Freeform 24">
                <a:extLst>
                  <a:ext uri="{FF2B5EF4-FFF2-40B4-BE49-F238E27FC236}">
                    <a16:creationId xmlns:a16="http://schemas.microsoft.com/office/drawing/2014/main" id="{4E47778B-FD55-4A2C-A53F-E548158C8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5" name="Freeform 25">
                <a:extLst>
                  <a:ext uri="{FF2B5EF4-FFF2-40B4-BE49-F238E27FC236}">
                    <a16:creationId xmlns:a16="http://schemas.microsoft.com/office/drawing/2014/main" id="{DA2A4F49-8FC4-4F12-8707-A6CC117E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6" name="Freeform 26">
                <a:extLst>
                  <a:ext uri="{FF2B5EF4-FFF2-40B4-BE49-F238E27FC236}">
                    <a16:creationId xmlns:a16="http://schemas.microsoft.com/office/drawing/2014/main" id="{2293D140-51FA-484D-8464-785D8FD3D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7" name="Freeform 27">
                <a:extLst>
                  <a:ext uri="{FF2B5EF4-FFF2-40B4-BE49-F238E27FC236}">
                    <a16:creationId xmlns:a16="http://schemas.microsoft.com/office/drawing/2014/main" id="{AA66B21A-3C7F-426E-9C38-C0D6AEF13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8" name="Freeform 28">
                <a:extLst>
                  <a:ext uri="{FF2B5EF4-FFF2-40B4-BE49-F238E27FC236}">
                    <a16:creationId xmlns:a16="http://schemas.microsoft.com/office/drawing/2014/main" id="{F22F8B0E-04B8-4D29-9E19-CACDAE6ABD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9" name="Freeform 29">
                <a:extLst>
                  <a:ext uri="{FF2B5EF4-FFF2-40B4-BE49-F238E27FC236}">
                    <a16:creationId xmlns:a16="http://schemas.microsoft.com/office/drawing/2014/main" id="{E0D8C2CC-1759-4605-B3C9-DA4B1EF250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0" name="Freeform 30">
                <a:extLst>
                  <a:ext uri="{FF2B5EF4-FFF2-40B4-BE49-F238E27FC236}">
                    <a16:creationId xmlns:a16="http://schemas.microsoft.com/office/drawing/2014/main" id="{547A4BC3-AA95-4A78-AC23-65A4CE843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1" name="Freeform 31">
                <a:extLst>
                  <a:ext uri="{FF2B5EF4-FFF2-40B4-BE49-F238E27FC236}">
                    <a16:creationId xmlns:a16="http://schemas.microsoft.com/office/drawing/2014/main" id="{93059BC9-C7C3-41F9-8BBA-7BF49FF60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4" name="Group 13">
              <a:extLst>
                <a:ext uri="{FF2B5EF4-FFF2-40B4-BE49-F238E27FC236}">
                  <a16:creationId xmlns:a16="http://schemas.microsoft.com/office/drawing/2014/main" id="{F335FE01-8192-4D2A-93F8-2F680F728C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 name="Freeform 32">
                <a:extLst>
                  <a:ext uri="{FF2B5EF4-FFF2-40B4-BE49-F238E27FC236}">
                    <a16:creationId xmlns:a16="http://schemas.microsoft.com/office/drawing/2014/main" id="{A150A82A-9896-4D5B-BAA5-0A7ECD078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2" name="Freeform 33">
                <a:extLst>
                  <a:ext uri="{FF2B5EF4-FFF2-40B4-BE49-F238E27FC236}">
                    <a16:creationId xmlns:a16="http://schemas.microsoft.com/office/drawing/2014/main" id="{82641EF7-9CDB-40BE-A964-13F866165C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3" name="Freeform 34">
                <a:extLst>
                  <a:ext uri="{FF2B5EF4-FFF2-40B4-BE49-F238E27FC236}">
                    <a16:creationId xmlns:a16="http://schemas.microsoft.com/office/drawing/2014/main" id="{A1D1CF16-B5BD-4021-9BA9-637569FC80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 name="Freeform 35">
                <a:extLst>
                  <a:ext uri="{FF2B5EF4-FFF2-40B4-BE49-F238E27FC236}">
                    <a16:creationId xmlns:a16="http://schemas.microsoft.com/office/drawing/2014/main" id="{FF13F72C-CC27-48A0-AC55-686AB9153E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5" name="Freeform 36">
                <a:extLst>
                  <a:ext uri="{FF2B5EF4-FFF2-40B4-BE49-F238E27FC236}">
                    <a16:creationId xmlns:a16="http://schemas.microsoft.com/office/drawing/2014/main" id="{0EC3BA8B-33ED-483D-935C-170AD0C4DC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6" name="Freeform 37">
                <a:extLst>
                  <a:ext uri="{FF2B5EF4-FFF2-40B4-BE49-F238E27FC236}">
                    <a16:creationId xmlns:a16="http://schemas.microsoft.com/office/drawing/2014/main" id="{C4C451E6-48CE-4642-B51D-FE4484087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7" name="Freeform 38">
                <a:extLst>
                  <a:ext uri="{FF2B5EF4-FFF2-40B4-BE49-F238E27FC236}">
                    <a16:creationId xmlns:a16="http://schemas.microsoft.com/office/drawing/2014/main" id="{0F88F098-E44C-4A45-AE2B-595A7B8527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8" name="Freeform 39">
                <a:extLst>
                  <a:ext uri="{FF2B5EF4-FFF2-40B4-BE49-F238E27FC236}">
                    <a16:creationId xmlns:a16="http://schemas.microsoft.com/office/drawing/2014/main" id="{5B782B5D-8B67-4CD5-A0B3-8067BBB3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9" name="Freeform 40">
                <a:extLst>
                  <a:ext uri="{FF2B5EF4-FFF2-40B4-BE49-F238E27FC236}">
                    <a16:creationId xmlns:a16="http://schemas.microsoft.com/office/drawing/2014/main" id="{897A4906-0942-4CD6-840D-0915E0C4D0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0" name="Rectangle 41">
                <a:extLst>
                  <a:ext uri="{FF2B5EF4-FFF2-40B4-BE49-F238E27FC236}">
                    <a16:creationId xmlns:a16="http://schemas.microsoft.com/office/drawing/2014/main" id="{D1131789-2DD5-462E-9FC9-E25021F5CFB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3" name="Title 1">
            <a:extLst>
              <a:ext uri="{FF2B5EF4-FFF2-40B4-BE49-F238E27FC236}">
                <a16:creationId xmlns:a16="http://schemas.microsoft.com/office/drawing/2014/main" id="{519FC08B-7D2E-43A5-A528-821DCDCCCC82}"/>
              </a:ext>
            </a:extLst>
          </p:cNvPr>
          <p:cNvSpPr txBox="1">
            <a:spLocks/>
          </p:cNvSpPr>
          <p:nvPr/>
        </p:nvSpPr>
        <p:spPr>
          <a:xfrm>
            <a:off x="1127918" y="566083"/>
            <a:ext cx="9133679"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cap="all" dirty="0">
                <a:solidFill>
                  <a:schemeClr val="tx1"/>
                </a:solidFill>
                <a:latin typeface="+mj-lt"/>
                <a:ea typeface="+mj-ea"/>
                <a:cs typeface="+mj-cs"/>
              </a:rPr>
              <a:t>Build a Dashboard with </a:t>
            </a:r>
            <a:r>
              <a:rPr lang="en-US" cap="all" dirty="0" err="1">
                <a:solidFill>
                  <a:schemeClr val="tx1"/>
                </a:solidFill>
                <a:latin typeface="+mj-lt"/>
                <a:ea typeface="+mj-ea"/>
                <a:cs typeface="+mj-cs"/>
              </a:rPr>
              <a:t>Plotly</a:t>
            </a:r>
            <a:r>
              <a:rPr lang="en-US" cap="all" dirty="0">
                <a:solidFill>
                  <a:schemeClr val="tx1"/>
                </a:solidFill>
                <a:latin typeface="+mj-lt"/>
                <a:ea typeface="+mj-ea"/>
                <a:cs typeface="+mj-cs"/>
              </a:rPr>
              <a:t> Dash</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34270" y="1878158"/>
            <a:ext cx="10128249" cy="4727430"/>
          </a:xfrm>
          <a:prstGeom prst="rect">
            <a:avLst/>
          </a:prstGeom>
        </p:spPr>
        <p:txBody>
          <a:bodyPr vert="horz" lIns="91440" tIns="45720" rIns="91440" bIns="45720" rtlCol="0" anchor="t">
            <a:normAutofit lnSpcReduction="10000"/>
          </a:bodyPr>
          <a:lstStyle/>
          <a:p>
            <a:pPr marL="0">
              <a:lnSpc>
                <a:spcPct val="110000"/>
              </a:lnSpc>
            </a:pPr>
            <a:endParaRPr lang="en-US" sz="1100" dirty="0"/>
          </a:p>
          <a:p>
            <a:pPr marL="12700">
              <a:lnSpc>
                <a:spcPct val="110000"/>
              </a:lnSpc>
              <a:spcBef>
                <a:spcPts val="1200"/>
              </a:spcBef>
            </a:pPr>
            <a:r>
              <a:rPr lang="en-US" sz="1600" b="0" i="0" u="none" strike="noStrike" dirty="0">
                <a:effectLst/>
              </a:rPr>
              <a:t>The dashboard features a pie chart and a scatter plot, both of which offer customizable viewing options to enhance user interaction and data interpretation</a:t>
            </a:r>
          </a:p>
          <a:p>
            <a:pPr marL="12700">
              <a:lnSpc>
                <a:spcPct val="110000"/>
              </a:lnSpc>
              <a:spcBef>
                <a:spcPts val="1200"/>
              </a:spcBef>
            </a:pPr>
            <a:r>
              <a:rPr lang="en-US" sz="1600" b="0" i="0" u="none" strike="noStrike" dirty="0">
                <a:effectLst/>
              </a:rPr>
              <a:t>The pie chart is designed to represent the successful landings from all launch sites collectively or from specific sites individually, allowing users to easily visualize and assess the success rates associated with each launch site</a:t>
            </a:r>
          </a:p>
          <a:p>
            <a:pPr marL="12700">
              <a:lnSpc>
                <a:spcPct val="110000"/>
              </a:lnSpc>
              <a:spcBef>
                <a:spcPts val="1200"/>
              </a:spcBef>
            </a:pPr>
            <a:r>
              <a:rPr lang="en-US" sz="1600" b="0" i="0" u="none" strike="noStrike" dirty="0">
                <a:effectLst/>
              </a:rPr>
              <a:t>On the other hand, the scatter plot provides a dynamic interface where users can adjust a slider to filter the payload size range between 0 and 10000 kg</a:t>
            </a:r>
          </a:p>
          <a:p>
            <a:pPr marL="12700">
              <a:lnSpc>
                <a:spcPct val="110000"/>
              </a:lnSpc>
              <a:spcBef>
                <a:spcPts val="1200"/>
              </a:spcBef>
            </a:pPr>
            <a:r>
              <a:rPr lang="en-US" sz="1600" b="0" i="0" u="none" strike="noStrike" dirty="0">
                <a:effectLst/>
              </a:rPr>
              <a:t>This plot is versatile, offering the capability to display data from all sites or to narrow down to specific sites, depending on the user's preference</a:t>
            </a:r>
          </a:p>
          <a:p>
            <a:pPr marL="12700">
              <a:lnSpc>
                <a:spcPct val="110000"/>
              </a:lnSpc>
              <a:spcBef>
                <a:spcPts val="1200"/>
              </a:spcBef>
            </a:pPr>
            <a:r>
              <a:rPr lang="en-US" sz="1600" b="0" i="0" u="none" strike="noStrike" dirty="0">
                <a:effectLst/>
              </a:rPr>
              <a:t>The scatter plot is particularly useful for analyzing the correlation between the selected site and the payload size, facilitating a deeper understanding of the factors influencing launch outcomes</a:t>
            </a:r>
          </a:p>
          <a:p>
            <a:pPr>
              <a:lnSpc>
                <a:spcPct val="110000"/>
              </a:lnSpc>
            </a:pPr>
            <a:endParaRPr lang="en-US" sz="1600" dirty="0"/>
          </a:p>
          <a:p>
            <a:pPr>
              <a:lnSpc>
                <a:spcPct val="110000"/>
              </a:lnSpc>
            </a:pPr>
            <a:r>
              <a:rPr lang="en-US" sz="1600" dirty="0" err="1"/>
              <a:t>Github</a:t>
            </a:r>
            <a:r>
              <a:rPr lang="en-US" sz="1600" dirty="0"/>
              <a:t> Link: </a:t>
            </a:r>
            <a:r>
              <a:rPr lang="en-US" sz="1600" u="sng" dirty="0"/>
              <a:t>https://</a:t>
            </a:r>
            <a:r>
              <a:rPr lang="en-US" sz="1600" u="sng" dirty="0" err="1"/>
              <a:t>github.com</a:t>
            </a:r>
            <a:r>
              <a:rPr lang="en-US" sz="1600" u="sng" dirty="0"/>
              <a:t>/</a:t>
            </a:r>
            <a:r>
              <a:rPr lang="en-US" sz="1600" u="sng" dirty="0" err="1"/>
              <a:t>FitzChivhor</a:t>
            </a:r>
            <a:r>
              <a:rPr lang="en-US" sz="1600" u="sng" dirty="0"/>
              <a:t>/Capstone-Presentation-DS-IBM/blob/main/Capstone7_SpaceX_Dash_app.py</a:t>
            </a:r>
          </a:p>
          <a:p>
            <a:pPr>
              <a:lnSpc>
                <a:spcPct val="110000"/>
              </a:lnSpc>
            </a:pPr>
            <a:endParaRPr lang="en-US" sz="11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solidFill>
                <a:latin typeface="+mn-lt"/>
                <a:ea typeface="+mn-ea"/>
                <a:cs typeface="+mn-cs"/>
              </a:rPr>
              <a:pPr defTabSz="457200">
                <a:spcAft>
                  <a:spcPts val="600"/>
                </a:spcAft>
              </a:pPr>
              <a:t>14</a:t>
            </a:fld>
            <a:endParaRPr lang="en-US" kern="1200">
              <a:solidFill>
                <a:schemeClr val="tx1"/>
              </a:solidFill>
              <a:latin typeface="+mn-lt"/>
              <a:ea typeface="+mn-ea"/>
              <a:cs typeface="+mn-cs"/>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3" name="Group 13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4" name="Group 13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4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5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35" name="Group 13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74" name="Rectangle 17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1192212" y="484237"/>
            <a:ext cx="6292788" cy="9213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200" dirty="0">
                <a:solidFill>
                  <a:schemeClr val="tx1"/>
                </a:solidFill>
                <a:latin typeface="+mj-lt"/>
              </a:rPr>
              <a:t>Predictive Analysis (Classification)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57897" y="1713613"/>
            <a:ext cx="4157499" cy="40506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tx1"/>
                </a:solidFill>
                <a:latin typeface="+mn-lt"/>
                <a:cs typeface="Arial" panose="020B0604020202020204" pitchFamily="34" charset="0"/>
              </a:rPr>
              <a:t>*</a:t>
            </a:r>
            <a:r>
              <a:rPr lang="fr-FR" sz="2000" b="0" i="0" u="none" strike="noStrike" dirty="0" err="1">
                <a:solidFill>
                  <a:schemeClr val="tx1"/>
                </a:solidFill>
                <a:effectLst/>
                <a:latin typeface="+mn-lt"/>
                <a:cs typeface="Arial" panose="020B0604020202020204" pitchFamily="34" charset="0"/>
              </a:rPr>
              <a:t>GridSearchCV</a:t>
            </a:r>
            <a:r>
              <a:rPr lang="fr-FR" sz="2000" b="0" i="0" u="none" strike="noStrike" dirty="0">
                <a:solidFill>
                  <a:schemeClr val="tx1"/>
                </a:solidFill>
                <a:effectLst/>
                <a:latin typeface="+mn-lt"/>
                <a:cs typeface="Arial" panose="020B0604020202020204" pitchFamily="34" charset="0"/>
              </a:rPr>
              <a:t> </a:t>
            </a:r>
            <a:r>
              <a:rPr lang="fr-FR" sz="2000" b="0" i="0" u="none" strike="noStrike" dirty="0" err="1">
                <a:solidFill>
                  <a:schemeClr val="tx1"/>
                </a:solidFill>
                <a:effectLst/>
                <a:latin typeface="+mn-lt"/>
                <a:cs typeface="Arial" panose="020B0604020202020204" pitchFamily="34" charset="0"/>
              </a:rPr>
              <a:t>was</a:t>
            </a:r>
            <a:r>
              <a:rPr lang="fr-FR" sz="2000" b="0" i="0" u="none" strike="noStrike" dirty="0">
                <a:solidFill>
                  <a:schemeClr val="tx1"/>
                </a:solidFill>
                <a:effectLst/>
                <a:latin typeface="+mn-lt"/>
                <a:cs typeface="Arial" panose="020B0604020202020204" pitchFamily="34" charset="0"/>
              </a:rPr>
              <a:t> </a:t>
            </a:r>
            <a:r>
              <a:rPr lang="fr-FR" sz="2000" b="0" i="0" u="none" strike="noStrike" dirty="0" err="1">
                <a:solidFill>
                  <a:schemeClr val="tx1"/>
                </a:solidFill>
                <a:effectLst/>
                <a:latin typeface="+mn-lt"/>
                <a:cs typeface="Arial" panose="020B0604020202020204" pitchFamily="34" charset="0"/>
              </a:rPr>
              <a:t>employed</a:t>
            </a:r>
            <a:r>
              <a:rPr lang="fr-FR" sz="2000" b="0" i="0" u="none" strike="noStrike" dirty="0">
                <a:solidFill>
                  <a:schemeClr val="tx1"/>
                </a:solidFill>
                <a:effectLst/>
                <a:latin typeface="+mn-lt"/>
                <a:cs typeface="Arial" panose="020B0604020202020204" pitchFamily="34" charset="0"/>
              </a:rPr>
              <a:t> to </a:t>
            </a:r>
            <a:r>
              <a:rPr lang="fr-FR" sz="2000" b="0" i="0" u="none" strike="noStrike" dirty="0" err="1">
                <a:solidFill>
                  <a:schemeClr val="tx1"/>
                </a:solidFill>
                <a:effectLst/>
                <a:latin typeface="+mn-lt"/>
                <a:cs typeface="Arial" panose="020B0604020202020204" pitchFamily="34" charset="0"/>
              </a:rPr>
              <a:t>ascertain</a:t>
            </a:r>
            <a:r>
              <a:rPr lang="fr-FR" sz="2000" b="0" i="0" u="none" strike="noStrike" dirty="0">
                <a:solidFill>
                  <a:schemeClr val="tx1"/>
                </a:solidFill>
                <a:effectLst/>
                <a:latin typeface="+mn-lt"/>
                <a:cs typeface="Arial" panose="020B0604020202020204" pitchFamily="34" charset="0"/>
              </a:rPr>
              <a:t> the optimal </a:t>
            </a:r>
            <a:r>
              <a:rPr lang="fr-FR" sz="2000" b="0" i="0" u="none" strike="noStrike" dirty="0" err="1">
                <a:solidFill>
                  <a:schemeClr val="tx1"/>
                </a:solidFill>
                <a:effectLst/>
                <a:latin typeface="+mn-lt"/>
                <a:cs typeface="Arial" panose="020B0604020202020204" pitchFamily="34" charset="0"/>
              </a:rPr>
              <a:t>parameters</a:t>
            </a:r>
            <a:r>
              <a:rPr lang="fr-FR" sz="2000" b="0" i="0" u="none" strike="noStrike" dirty="0">
                <a:solidFill>
                  <a:schemeClr val="tx1"/>
                </a:solidFill>
                <a:effectLst/>
                <a:latin typeface="+mn-lt"/>
                <a:cs typeface="Arial" panose="020B0604020202020204" pitchFamily="34" charset="0"/>
              </a:rPr>
              <a:t>, </a:t>
            </a:r>
            <a:r>
              <a:rPr lang="fr-FR" sz="2000" b="0" i="0" u="none" strike="noStrike" dirty="0" err="1">
                <a:solidFill>
                  <a:schemeClr val="tx1"/>
                </a:solidFill>
                <a:effectLst/>
                <a:latin typeface="+mn-lt"/>
                <a:cs typeface="Arial" panose="020B0604020202020204" pitchFamily="34" charset="0"/>
              </a:rPr>
              <a:t>given</a:t>
            </a:r>
            <a:r>
              <a:rPr lang="fr-FR" sz="2000" b="0" i="0" u="none" strike="noStrike" dirty="0">
                <a:solidFill>
                  <a:schemeClr val="tx1"/>
                </a:solidFill>
                <a:effectLst/>
                <a:latin typeface="+mn-lt"/>
                <a:cs typeface="Arial" panose="020B0604020202020204" pitchFamily="34" charset="0"/>
              </a:rPr>
              <a:t> a </a:t>
            </a:r>
            <a:r>
              <a:rPr lang="fr-FR" sz="2000" b="0" i="0" u="none" strike="noStrike" dirty="0" err="1">
                <a:solidFill>
                  <a:schemeClr val="tx1"/>
                </a:solidFill>
                <a:effectLst/>
                <a:latin typeface="+mn-lt"/>
                <a:cs typeface="Arial" panose="020B0604020202020204" pitchFamily="34" charset="0"/>
              </a:rPr>
              <a:t>predefined</a:t>
            </a:r>
            <a:r>
              <a:rPr lang="fr-FR" sz="2000" b="0" i="0" u="none" strike="noStrike" dirty="0">
                <a:solidFill>
                  <a:schemeClr val="tx1"/>
                </a:solidFill>
                <a:effectLst/>
                <a:latin typeface="+mn-lt"/>
                <a:cs typeface="Arial" panose="020B0604020202020204" pitchFamily="34" charset="0"/>
              </a:rPr>
              <a:t> set of </a:t>
            </a:r>
            <a:r>
              <a:rPr lang="fr-FR" sz="2000" b="0" i="0" u="none" strike="noStrike" dirty="0" err="1">
                <a:solidFill>
                  <a:schemeClr val="tx1"/>
                </a:solidFill>
                <a:effectLst/>
                <a:latin typeface="+mn-lt"/>
                <a:cs typeface="Arial" panose="020B0604020202020204" pitchFamily="34" charset="0"/>
              </a:rPr>
              <a:t>parameters</a:t>
            </a:r>
            <a:r>
              <a:rPr lang="fr-FR" sz="2000" b="0" i="0" u="none" strike="noStrike" dirty="0">
                <a:solidFill>
                  <a:schemeClr val="tx1"/>
                </a:solidFill>
                <a:effectLst/>
                <a:latin typeface="+mn-lt"/>
                <a:cs typeface="Arial" panose="020B0604020202020204" pitchFamily="34" charset="0"/>
              </a:rPr>
              <a:t> in the </a:t>
            </a:r>
            <a:r>
              <a:rPr lang="fr-FR" sz="2000" b="0" i="0" u="none" strike="noStrike" dirty="0" err="1">
                <a:solidFill>
                  <a:schemeClr val="tx1"/>
                </a:solidFill>
                <a:effectLst/>
                <a:latin typeface="+mn-lt"/>
                <a:cs typeface="Arial" panose="020B0604020202020204" pitchFamily="34" charset="0"/>
              </a:rPr>
              <a:t>form</a:t>
            </a:r>
            <a:r>
              <a:rPr lang="fr-FR" sz="2000" b="0" i="0" u="none" strike="noStrike" dirty="0">
                <a:solidFill>
                  <a:schemeClr val="tx1"/>
                </a:solidFill>
                <a:effectLst/>
                <a:latin typeface="+mn-lt"/>
                <a:cs typeface="Arial" panose="020B0604020202020204" pitchFamily="34" charset="0"/>
              </a:rPr>
              <a:t> of a </a:t>
            </a:r>
            <a:r>
              <a:rPr lang="fr-FR" sz="2000" b="0" i="0" u="none" strike="noStrike" dirty="0" err="1">
                <a:solidFill>
                  <a:schemeClr val="tx1"/>
                </a:solidFill>
                <a:effectLst/>
                <a:latin typeface="+mn-lt"/>
                <a:cs typeface="Arial" panose="020B0604020202020204" pitchFamily="34" charset="0"/>
              </a:rPr>
              <a:t>dictionary</a:t>
            </a:r>
            <a:endParaRPr lang="en-US" sz="2000" b="0" i="0" u="none" strike="noStrike" dirty="0">
              <a:solidFill>
                <a:schemeClr val="tx1"/>
              </a:solidFill>
              <a:effectLst/>
              <a:latin typeface="+mn-lt"/>
              <a:cs typeface="Arial" panose="020B0604020202020204" pitchFamily="34" charset="0"/>
            </a:endParaRPr>
          </a:p>
          <a:p>
            <a:pPr>
              <a:lnSpc>
                <a:spcPct val="100000"/>
              </a:lnSpc>
              <a:spcBef>
                <a:spcPts val="1400"/>
              </a:spcBef>
            </a:pPr>
            <a:endParaRPr lang="en-US" sz="2000" dirty="0">
              <a:solidFill>
                <a:schemeClr val="tx1"/>
              </a:solidFill>
              <a:latin typeface="+mn-lt"/>
            </a:endParaRPr>
          </a:p>
          <a:p>
            <a:pPr>
              <a:lnSpc>
                <a:spcPct val="100000"/>
              </a:lnSpc>
              <a:spcBef>
                <a:spcPts val="1400"/>
              </a:spcBef>
            </a:pPr>
            <a:r>
              <a:rPr lang="en-US" sz="2000" dirty="0" err="1">
                <a:solidFill>
                  <a:schemeClr val="tx1"/>
                </a:solidFill>
                <a:latin typeface="+mn-lt"/>
                <a:cs typeface="Arial" panose="020B0604020202020204" pitchFamily="34" charset="0"/>
              </a:rPr>
              <a:t>Github</a:t>
            </a:r>
            <a:r>
              <a:rPr lang="en-US" sz="2000" dirty="0">
                <a:solidFill>
                  <a:schemeClr val="tx1"/>
                </a:solidFill>
                <a:latin typeface="+mn-lt"/>
                <a:cs typeface="Arial" panose="020B0604020202020204" pitchFamily="34" charset="0"/>
              </a:rPr>
              <a:t> link:</a:t>
            </a:r>
          </a:p>
          <a:p>
            <a:pPr marL="0" indent="0">
              <a:lnSpc>
                <a:spcPct val="100000"/>
              </a:lnSpc>
              <a:spcBef>
                <a:spcPts val="1400"/>
              </a:spcBef>
              <a:buFont typeface="Arial" panose="020B0604020202020204" pitchFamily="34" charset="0"/>
              <a:buNone/>
            </a:pPr>
            <a:r>
              <a:rPr lang="en-US" sz="2000" u="sng" dirty="0">
                <a:solidFill>
                  <a:schemeClr val="tx1"/>
                </a:solidFill>
                <a:latin typeface="+mn-lt"/>
                <a:cs typeface="Arial" panose="020B0604020202020204" pitchFamily="34" charset="0"/>
              </a:rPr>
              <a:t>https://</a:t>
            </a:r>
            <a:r>
              <a:rPr lang="en-US" sz="2000" u="sng" dirty="0" err="1">
                <a:solidFill>
                  <a:schemeClr val="tx1"/>
                </a:solidFill>
                <a:latin typeface="+mn-lt"/>
                <a:cs typeface="Arial" panose="020B0604020202020204" pitchFamily="34" charset="0"/>
              </a:rPr>
              <a:t>github.com</a:t>
            </a:r>
            <a:r>
              <a:rPr lang="en-US" sz="2000" u="sng" dirty="0">
                <a:solidFill>
                  <a:schemeClr val="tx1"/>
                </a:solidFill>
                <a:latin typeface="+mn-lt"/>
                <a:cs typeface="Arial" panose="020B0604020202020204" pitchFamily="34" charset="0"/>
              </a:rPr>
              <a:t>/</a:t>
            </a:r>
            <a:r>
              <a:rPr lang="en-US" sz="2000" u="sng" dirty="0" err="1">
                <a:solidFill>
                  <a:schemeClr val="tx1"/>
                </a:solidFill>
                <a:latin typeface="+mn-lt"/>
                <a:cs typeface="Arial" panose="020B0604020202020204" pitchFamily="34" charset="0"/>
              </a:rPr>
              <a:t>FitzChivhor</a:t>
            </a:r>
            <a:r>
              <a:rPr lang="en-US" sz="2000" u="sng" dirty="0">
                <a:solidFill>
                  <a:schemeClr val="tx1"/>
                </a:solidFill>
                <a:latin typeface="+mn-lt"/>
                <a:cs typeface="Arial" panose="020B0604020202020204" pitchFamily="34" charset="0"/>
              </a:rPr>
              <a:t>/Capstone-Presentation-DS-IBM/blob/main/Capstone8_SpaceX_ML_Prediction.ipynb</a:t>
            </a:r>
            <a:endParaRPr lang="en-US" sz="2000" u="sng" dirty="0">
              <a:solidFill>
                <a:schemeClr val="tx1"/>
              </a:solidFill>
              <a:latin typeface="+mn-lt"/>
            </a:endParaRPr>
          </a:p>
        </p:txBody>
      </p:sp>
      <p:grpSp>
        <p:nvGrpSpPr>
          <p:cNvPr id="178" name="Group 17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8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9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15</a:t>
            </a:fld>
            <a:endParaRPr lang="en-US"/>
          </a:p>
        </p:txBody>
      </p:sp>
      <p:sp>
        <p:nvSpPr>
          <p:cNvPr id="21" name="object 15">
            <a:extLst>
              <a:ext uri="{FF2B5EF4-FFF2-40B4-BE49-F238E27FC236}">
                <a16:creationId xmlns:a16="http://schemas.microsoft.com/office/drawing/2014/main" id="{8BC69300-9957-BCC3-B47C-50AE71BF5504}"/>
              </a:ext>
            </a:extLst>
          </p:cNvPr>
          <p:cNvSpPr/>
          <p:nvPr/>
        </p:nvSpPr>
        <p:spPr>
          <a:xfrm rot="5400000">
            <a:off x="9970644" y="1611171"/>
            <a:ext cx="1203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40" name="object 15">
            <a:extLst>
              <a:ext uri="{FF2B5EF4-FFF2-40B4-BE49-F238E27FC236}">
                <a16:creationId xmlns:a16="http://schemas.microsoft.com/office/drawing/2014/main" id="{614F1AAB-8BE5-944A-4C47-03A23C2A2975}"/>
              </a:ext>
            </a:extLst>
          </p:cNvPr>
          <p:cNvSpPr/>
          <p:nvPr/>
        </p:nvSpPr>
        <p:spPr>
          <a:xfrm rot="5400000">
            <a:off x="7699773" y="4287915"/>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41" name="object 6">
            <a:extLst>
              <a:ext uri="{FF2B5EF4-FFF2-40B4-BE49-F238E27FC236}">
                <a16:creationId xmlns:a16="http://schemas.microsoft.com/office/drawing/2014/main" id="{68062EDD-0F83-3A84-BA59-A8FF24F8B116}"/>
              </a:ext>
            </a:extLst>
          </p:cNvPr>
          <p:cNvSpPr/>
          <p:nvPr/>
        </p:nvSpPr>
        <p:spPr>
          <a:xfrm>
            <a:off x="5941189" y="2004632"/>
            <a:ext cx="237744" cy="1389888"/>
          </a:xfrm>
          <a:prstGeom prst="rect">
            <a:avLst/>
          </a:prstGeom>
          <a:blipFill>
            <a:blip r:embed="rId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nvGrpSpPr>
          <p:cNvPr id="42" name="object 7">
            <a:extLst>
              <a:ext uri="{FF2B5EF4-FFF2-40B4-BE49-F238E27FC236}">
                <a16:creationId xmlns:a16="http://schemas.microsoft.com/office/drawing/2014/main" id="{97F7A243-E61A-D0FD-ADA4-90720BCFF533}"/>
              </a:ext>
            </a:extLst>
          </p:cNvPr>
          <p:cNvGrpSpPr/>
          <p:nvPr/>
        </p:nvGrpSpPr>
        <p:grpSpPr>
          <a:xfrm>
            <a:off x="5682108" y="1750125"/>
            <a:ext cx="1772411" cy="1586484"/>
            <a:chOff x="4803647" y="1499616"/>
            <a:chExt cx="1772411" cy="1586484"/>
          </a:xfrm>
        </p:grpSpPr>
        <p:sp>
          <p:nvSpPr>
            <p:cNvPr id="43" name="object 8">
              <a:extLst>
                <a:ext uri="{FF2B5EF4-FFF2-40B4-BE49-F238E27FC236}">
                  <a16:creationId xmlns:a16="http://schemas.microsoft.com/office/drawing/2014/main" id="{57BEF459-8551-CD13-B234-165798C21379}"/>
                </a:ext>
              </a:extLst>
            </p:cNvPr>
            <p:cNvSpPr/>
            <p:nvPr/>
          </p:nvSpPr>
          <p:spPr>
            <a:xfrm>
              <a:off x="5084063" y="1766316"/>
              <a:ext cx="158496" cy="1319784"/>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44" name="object 10">
              <a:extLst>
                <a:ext uri="{FF2B5EF4-FFF2-40B4-BE49-F238E27FC236}">
                  <a16:creationId xmlns:a16="http://schemas.microsoft.com/office/drawing/2014/main" id="{3E635E82-332F-D5DA-4E51-B4EDC06FF8FA}"/>
                </a:ext>
              </a:extLst>
            </p:cNvPr>
            <p:cNvSpPr/>
            <p:nvPr/>
          </p:nvSpPr>
          <p:spPr>
            <a:xfrm>
              <a:off x="4888991" y="1719072"/>
              <a:ext cx="1677923" cy="69646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45" name="object 11">
              <a:extLst>
                <a:ext uri="{FF2B5EF4-FFF2-40B4-BE49-F238E27FC236}">
                  <a16:creationId xmlns:a16="http://schemas.microsoft.com/office/drawing/2014/main" id="{73DCF622-F556-FA80-CD9C-3062D3020E34}"/>
                </a:ext>
              </a:extLst>
            </p:cNvPr>
            <p:cNvSpPr/>
            <p:nvPr/>
          </p:nvSpPr>
          <p:spPr>
            <a:xfrm>
              <a:off x="4803647" y="1499616"/>
              <a:ext cx="1772411" cy="106375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ln w="0"/>
                <a:effectLst>
                  <a:outerShdw blurRad="38100" dist="19050" dir="2700000" algn="tl" rotWithShape="0">
                    <a:schemeClr val="dk1">
                      <a:alpha val="40000"/>
                    </a:schemeClr>
                  </a:outerShdw>
                </a:effectLst>
              </a:endParaRPr>
            </a:p>
          </p:txBody>
        </p:sp>
      </p:grpSp>
      <p:sp>
        <p:nvSpPr>
          <p:cNvPr id="46" name="object 12">
            <a:extLst>
              <a:ext uri="{FF2B5EF4-FFF2-40B4-BE49-F238E27FC236}">
                <a16:creationId xmlns:a16="http://schemas.microsoft.com/office/drawing/2014/main" id="{8C8E7E7E-EBB9-CE77-6210-40D01278BBC1}"/>
              </a:ext>
            </a:extLst>
          </p:cNvPr>
          <p:cNvSpPr txBox="1"/>
          <p:nvPr/>
        </p:nvSpPr>
        <p:spPr>
          <a:xfrm>
            <a:off x="5530853" y="1963365"/>
            <a:ext cx="2045986" cy="485389"/>
          </a:xfrm>
          <a:prstGeom prst="rect">
            <a:avLst/>
          </a:prstGeom>
        </p:spPr>
        <p:txBody>
          <a:bodyPr vert="horz" wrap="square" lIns="0" tIns="3619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gn="ctr">
              <a:lnSpc>
                <a:spcPts val="1639"/>
              </a:lnSpc>
              <a:spcBef>
                <a:spcPts val="285"/>
              </a:spcBef>
            </a:pPr>
            <a:r>
              <a:rPr lang="en-US" sz="1500" spc="-5" dirty="0">
                <a:solidFill>
                  <a:srgbClr val="FFFFFF"/>
                </a:solidFill>
                <a:latin typeface="Carlito"/>
                <a:cs typeface="Carlito"/>
              </a:rPr>
              <a:t>Standardize </a:t>
            </a:r>
          </a:p>
          <a:p>
            <a:pPr marL="479425" marR="5080" indent="-466725" algn="ctr">
              <a:lnSpc>
                <a:spcPts val="1639"/>
              </a:lnSpc>
              <a:spcBef>
                <a:spcPts val="285"/>
              </a:spcBef>
            </a:pPr>
            <a:r>
              <a:rPr lang="en-US" sz="1500" spc="-5" dirty="0">
                <a:solidFill>
                  <a:srgbClr val="FFFFFF"/>
                </a:solidFill>
                <a:latin typeface="Carlito"/>
                <a:cs typeface="Carlito"/>
              </a:rPr>
              <a:t>independent data </a:t>
            </a:r>
          </a:p>
        </p:txBody>
      </p:sp>
      <p:grpSp>
        <p:nvGrpSpPr>
          <p:cNvPr id="47" name="object 13">
            <a:extLst>
              <a:ext uri="{FF2B5EF4-FFF2-40B4-BE49-F238E27FC236}">
                <a16:creationId xmlns:a16="http://schemas.microsoft.com/office/drawing/2014/main" id="{7597E37F-FBC8-12FB-35DF-DDE1DA0C76BB}"/>
              </a:ext>
            </a:extLst>
          </p:cNvPr>
          <p:cNvGrpSpPr/>
          <p:nvPr/>
        </p:nvGrpSpPr>
        <p:grpSpPr>
          <a:xfrm>
            <a:off x="5682108" y="3079052"/>
            <a:ext cx="1772411" cy="1586484"/>
            <a:chOff x="4803647" y="2828543"/>
            <a:chExt cx="1772411" cy="1586484"/>
          </a:xfrm>
        </p:grpSpPr>
        <p:sp>
          <p:nvSpPr>
            <p:cNvPr id="48" name="object 15">
              <a:extLst>
                <a:ext uri="{FF2B5EF4-FFF2-40B4-BE49-F238E27FC236}">
                  <a16:creationId xmlns:a16="http://schemas.microsoft.com/office/drawing/2014/main" id="{51577BA8-A951-AD3D-A68B-27E22739F849}"/>
                </a:ext>
              </a:extLst>
            </p:cNvPr>
            <p:cNvSpPr/>
            <p:nvPr/>
          </p:nvSpPr>
          <p:spPr>
            <a:xfrm>
              <a:off x="5084063" y="3095243"/>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49" name="object 18">
              <a:extLst>
                <a:ext uri="{FF2B5EF4-FFF2-40B4-BE49-F238E27FC236}">
                  <a16:creationId xmlns:a16="http://schemas.microsoft.com/office/drawing/2014/main" id="{1DDB1114-598D-1975-C44C-2FAD8FE8CEF7}"/>
                </a:ext>
              </a:extLst>
            </p:cNvPr>
            <p:cNvSpPr/>
            <p:nvPr/>
          </p:nvSpPr>
          <p:spPr>
            <a:xfrm>
              <a:off x="4803647" y="2828543"/>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50" name="object 19">
            <a:extLst>
              <a:ext uri="{FF2B5EF4-FFF2-40B4-BE49-F238E27FC236}">
                <a16:creationId xmlns:a16="http://schemas.microsoft.com/office/drawing/2014/main" id="{D575753E-7FCA-F6B4-D8FE-E4C551B97533}"/>
              </a:ext>
            </a:extLst>
          </p:cNvPr>
          <p:cNvSpPr txBox="1"/>
          <p:nvPr/>
        </p:nvSpPr>
        <p:spPr>
          <a:xfrm>
            <a:off x="5901880" y="3177825"/>
            <a:ext cx="1332865" cy="66915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Split X and Y data in training and testing sets</a:t>
            </a:r>
          </a:p>
        </p:txBody>
      </p:sp>
      <p:grpSp>
        <p:nvGrpSpPr>
          <p:cNvPr id="51" name="object 20">
            <a:extLst>
              <a:ext uri="{FF2B5EF4-FFF2-40B4-BE49-F238E27FC236}">
                <a16:creationId xmlns:a16="http://schemas.microsoft.com/office/drawing/2014/main" id="{9C312202-C597-ACC4-04C2-641F4C24C9D9}"/>
              </a:ext>
            </a:extLst>
          </p:cNvPr>
          <p:cNvGrpSpPr/>
          <p:nvPr/>
        </p:nvGrpSpPr>
        <p:grpSpPr>
          <a:xfrm>
            <a:off x="5682108" y="4409504"/>
            <a:ext cx="1802892" cy="1062227"/>
            <a:chOff x="4803647" y="4158995"/>
            <a:chExt cx="1802892" cy="1062227"/>
          </a:xfrm>
        </p:grpSpPr>
        <p:sp>
          <p:nvSpPr>
            <p:cNvPr id="52" name="object 24">
              <a:extLst>
                <a:ext uri="{FF2B5EF4-FFF2-40B4-BE49-F238E27FC236}">
                  <a16:creationId xmlns:a16="http://schemas.microsoft.com/office/drawing/2014/main" id="{88207A91-46DD-C417-6B6D-8A2ACB0DD65B}"/>
                </a:ext>
              </a:extLst>
            </p:cNvPr>
            <p:cNvSpPr/>
            <p:nvPr/>
          </p:nvSpPr>
          <p:spPr>
            <a:xfrm>
              <a:off x="4850891" y="4273295"/>
              <a:ext cx="1755648" cy="905256"/>
            </a:xfrm>
            <a:prstGeom prst="rect">
              <a:avLst/>
            </a:prstGeom>
            <a:blipFill>
              <a:blip r:embed="rId5"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53" name="object 25">
              <a:extLst>
                <a:ext uri="{FF2B5EF4-FFF2-40B4-BE49-F238E27FC236}">
                  <a16:creationId xmlns:a16="http://schemas.microsoft.com/office/drawing/2014/main" id="{F2F332CC-BDBC-41AF-B376-B37399D8E89E}"/>
                </a:ext>
              </a:extLst>
            </p:cNvPr>
            <p:cNvSpPr/>
            <p:nvPr/>
          </p:nvSpPr>
          <p:spPr>
            <a:xfrm>
              <a:off x="4803647" y="4158995"/>
              <a:ext cx="1772411" cy="10622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54" name="object 26">
            <a:extLst>
              <a:ext uri="{FF2B5EF4-FFF2-40B4-BE49-F238E27FC236}">
                <a16:creationId xmlns:a16="http://schemas.microsoft.com/office/drawing/2014/main" id="{BC9F2BA5-3AD9-BC48-120B-720DE14A5E45}"/>
              </a:ext>
            </a:extLst>
          </p:cNvPr>
          <p:cNvSpPr txBox="1"/>
          <p:nvPr/>
        </p:nvSpPr>
        <p:spPr>
          <a:xfrm>
            <a:off x="5856226" y="4571429"/>
            <a:ext cx="1403985" cy="866904"/>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lang="en-US" sz="1500" spc="-10" dirty="0">
                <a:solidFill>
                  <a:srgbClr val="FFFFFF"/>
                </a:solidFill>
                <a:latin typeface="Carlito"/>
                <a:cs typeface="Carlito"/>
              </a:rPr>
              <a:t>Create </a:t>
            </a:r>
            <a:r>
              <a:rPr lang="en-US" sz="1500" spc="-10" dirty="0" err="1">
                <a:solidFill>
                  <a:srgbClr val="FFFFFF"/>
                </a:solidFill>
                <a:latin typeface="Carlito"/>
                <a:cs typeface="Carlito"/>
              </a:rPr>
              <a:t>GridSearchCV</a:t>
            </a:r>
            <a:r>
              <a:rPr lang="en-US" sz="1500" spc="-10" dirty="0">
                <a:solidFill>
                  <a:srgbClr val="FFFFFF"/>
                </a:solidFill>
                <a:latin typeface="Carlito"/>
                <a:cs typeface="Carlito"/>
              </a:rPr>
              <a:t>* object with cv = 10</a:t>
            </a:r>
            <a:endParaRPr sz="1500" dirty="0">
              <a:latin typeface="Carlito"/>
              <a:cs typeface="Carlito"/>
            </a:endParaRPr>
          </a:p>
        </p:txBody>
      </p:sp>
      <p:grpSp>
        <p:nvGrpSpPr>
          <p:cNvPr id="55" name="object 27">
            <a:extLst>
              <a:ext uri="{FF2B5EF4-FFF2-40B4-BE49-F238E27FC236}">
                <a16:creationId xmlns:a16="http://schemas.microsoft.com/office/drawing/2014/main" id="{5EA0AD62-2E71-1A75-CB86-E6F0D05472BC}"/>
              </a:ext>
            </a:extLst>
          </p:cNvPr>
          <p:cNvGrpSpPr/>
          <p:nvPr/>
        </p:nvGrpSpPr>
        <p:grpSpPr>
          <a:xfrm>
            <a:off x="8018401" y="3324416"/>
            <a:ext cx="1859280" cy="2205228"/>
            <a:chOff x="7139940" y="3073907"/>
            <a:chExt cx="1859280" cy="2205228"/>
          </a:xfrm>
        </p:grpSpPr>
        <p:sp>
          <p:nvSpPr>
            <p:cNvPr id="56" name="object 28">
              <a:extLst>
                <a:ext uri="{FF2B5EF4-FFF2-40B4-BE49-F238E27FC236}">
                  <a16:creationId xmlns:a16="http://schemas.microsoft.com/office/drawing/2014/main" id="{B772F96C-61BF-3C41-5195-0983097CF941}"/>
                </a:ext>
              </a:extLst>
            </p:cNvPr>
            <p:cNvSpPr/>
            <p:nvPr/>
          </p:nvSpPr>
          <p:spPr>
            <a:xfrm>
              <a:off x="7418832" y="3073907"/>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57" name="object 29">
              <a:extLst>
                <a:ext uri="{FF2B5EF4-FFF2-40B4-BE49-F238E27FC236}">
                  <a16:creationId xmlns:a16="http://schemas.microsoft.com/office/drawing/2014/main" id="{C5CF2D49-B733-4675-D1F8-9A471E1CC8F1}"/>
                </a:ext>
              </a:extLst>
            </p:cNvPr>
            <p:cNvSpPr/>
            <p:nvPr/>
          </p:nvSpPr>
          <p:spPr>
            <a:xfrm>
              <a:off x="7440168" y="3095243"/>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58" name="object 30">
              <a:extLst>
                <a:ext uri="{FF2B5EF4-FFF2-40B4-BE49-F238E27FC236}">
                  <a16:creationId xmlns:a16="http://schemas.microsoft.com/office/drawing/2014/main" id="{4844D488-7745-C229-9AC1-D05F6E3F1E2A}"/>
                </a:ext>
              </a:extLst>
            </p:cNvPr>
            <p:cNvSpPr/>
            <p:nvPr/>
          </p:nvSpPr>
          <p:spPr>
            <a:xfrm>
              <a:off x="7139940" y="4137659"/>
              <a:ext cx="1851659" cy="1141476"/>
            </a:xfrm>
            <a:prstGeom prst="rect">
              <a:avLst/>
            </a:prstGeom>
            <a:blipFill>
              <a:blip r:embed="rId8"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59" name="object 31">
              <a:extLst>
                <a:ext uri="{FF2B5EF4-FFF2-40B4-BE49-F238E27FC236}">
                  <a16:creationId xmlns:a16="http://schemas.microsoft.com/office/drawing/2014/main" id="{E542CAF7-8499-CD8C-02CD-6A8320A07220}"/>
                </a:ext>
              </a:extLst>
            </p:cNvPr>
            <p:cNvSpPr/>
            <p:nvPr/>
          </p:nvSpPr>
          <p:spPr>
            <a:xfrm>
              <a:off x="7173468" y="4378451"/>
              <a:ext cx="1825752" cy="694944"/>
            </a:xfrm>
            <a:prstGeom prst="rect">
              <a:avLst/>
            </a:prstGeom>
            <a:blipFill>
              <a:blip r:embed="rId9"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60" name="object 32">
              <a:extLst>
                <a:ext uri="{FF2B5EF4-FFF2-40B4-BE49-F238E27FC236}">
                  <a16:creationId xmlns:a16="http://schemas.microsoft.com/office/drawing/2014/main" id="{5DE642F8-5611-891C-A508-CE2EBC469B96}"/>
                </a:ext>
              </a:extLst>
            </p:cNvPr>
            <p:cNvSpPr/>
            <p:nvPr/>
          </p:nvSpPr>
          <p:spPr>
            <a:xfrm>
              <a:off x="7161276" y="4158995"/>
              <a:ext cx="1772412" cy="1062227"/>
            </a:xfrm>
            <a:prstGeom prst="rect">
              <a:avLst/>
            </a:prstGeom>
            <a:blipFill>
              <a:blip r:embed="rId10"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61" name="object 34">
            <a:extLst>
              <a:ext uri="{FF2B5EF4-FFF2-40B4-BE49-F238E27FC236}">
                <a16:creationId xmlns:a16="http://schemas.microsoft.com/office/drawing/2014/main" id="{59247834-D245-F000-88F4-736AB52AAAF0}"/>
              </a:ext>
            </a:extLst>
          </p:cNvPr>
          <p:cNvGrpSpPr/>
          <p:nvPr/>
        </p:nvGrpSpPr>
        <p:grpSpPr>
          <a:xfrm>
            <a:off x="8018401" y="1995488"/>
            <a:ext cx="1868423" cy="2205228"/>
            <a:chOff x="7139940" y="1744979"/>
            <a:chExt cx="1868423" cy="2205228"/>
          </a:xfrm>
        </p:grpSpPr>
        <p:sp>
          <p:nvSpPr>
            <p:cNvPr id="62" name="object 35">
              <a:extLst>
                <a:ext uri="{FF2B5EF4-FFF2-40B4-BE49-F238E27FC236}">
                  <a16:creationId xmlns:a16="http://schemas.microsoft.com/office/drawing/2014/main" id="{8AF76329-78EF-C02E-4BD8-ED12840DB775}"/>
                </a:ext>
              </a:extLst>
            </p:cNvPr>
            <p:cNvSpPr/>
            <p:nvPr/>
          </p:nvSpPr>
          <p:spPr>
            <a:xfrm>
              <a:off x="7418832" y="1744979"/>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63" name="object 36">
              <a:extLst>
                <a:ext uri="{FF2B5EF4-FFF2-40B4-BE49-F238E27FC236}">
                  <a16:creationId xmlns:a16="http://schemas.microsoft.com/office/drawing/2014/main" id="{74D4594A-1FC0-5B86-4EB2-87CE125E8BAD}"/>
                </a:ext>
              </a:extLst>
            </p:cNvPr>
            <p:cNvSpPr/>
            <p:nvPr/>
          </p:nvSpPr>
          <p:spPr>
            <a:xfrm>
              <a:off x="7440168" y="1766315"/>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128" name="object 37">
              <a:extLst>
                <a:ext uri="{FF2B5EF4-FFF2-40B4-BE49-F238E27FC236}">
                  <a16:creationId xmlns:a16="http://schemas.microsoft.com/office/drawing/2014/main" id="{353820B5-BE71-D447-4CA5-3E3E4C3601DA}"/>
                </a:ext>
              </a:extLst>
            </p:cNvPr>
            <p:cNvSpPr/>
            <p:nvPr/>
          </p:nvSpPr>
          <p:spPr>
            <a:xfrm>
              <a:off x="7139940" y="2807207"/>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29" name="object 38">
              <a:extLst>
                <a:ext uri="{FF2B5EF4-FFF2-40B4-BE49-F238E27FC236}">
                  <a16:creationId xmlns:a16="http://schemas.microsoft.com/office/drawing/2014/main" id="{B97CE20E-7704-26A1-E05F-ED73DCF4EB5C}"/>
                </a:ext>
              </a:extLst>
            </p:cNvPr>
            <p:cNvSpPr/>
            <p:nvPr/>
          </p:nvSpPr>
          <p:spPr>
            <a:xfrm>
              <a:off x="7164324" y="3047999"/>
              <a:ext cx="1844039" cy="696468"/>
            </a:xfrm>
            <a:prstGeom prst="rect">
              <a:avLst/>
            </a:prstGeom>
            <a:blipFill>
              <a:blip r:embed="rId1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30" name="object 39">
              <a:extLst>
                <a:ext uri="{FF2B5EF4-FFF2-40B4-BE49-F238E27FC236}">
                  <a16:creationId xmlns:a16="http://schemas.microsoft.com/office/drawing/2014/main" id="{346E87BE-3AAB-F574-FFB6-DA54CB559CAC}"/>
                </a:ext>
              </a:extLst>
            </p:cNvPr>
            <p:cNvSpPr/>
            <p:nvPr/>
          </p:nvSpPr>
          <p:spPr>
            <a:xfrm>
              <a:off x="7161276" y="2828543"/>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132" name="object 41">
            <a:extLst>
              <a:ext uri="{FF2B5EF4-FFF2-40B4-BE49-F238E27FC236}">
                <a16:creationId xmlns:a16="http://schemas.microsoft.com/office/drawing/2014/main" id="{1C22F592-D2FD-7237-1C59-FA386307B080}"/>
              </a:ext>
            </a:extLst>
          </p:cNvPr>
          <p:cNvGrpSpPr/>
          <p:nvPr/>
        </p:nvGrpSpPr>
        <p:grpSpPr>
          <a:xfrm>
            <a:off x="8018401" y="1728789"/>
            <a:ext cx="1851659" cy="1143000"/>
            <a:chOff x="7139940" y="1478280"/>
            <a:chExt cx="1851659" cy="1143000"/>
          </a:xfrm>
        </p:grpSpPr>
        <p:sp>
          <p:nvSpPr>
            <p:cNvPr id="173" name="object 44">
              <a:extLst>
                <a:ext uri="{FF2B5EF4-FFF2-40B4-BE49-F238E27FC236}">
                  <a16:creationId xmlns:a16="http://schemas.microsoft.com/office/drawing/2014/main" id="{86437986-33A0-4309-69AF-51A506C18AC9}"/>
                </a:ext>
              </a:extLst>
            </p:cNvPr>
            <p:cNvSpPr/>
            <p:nvPr/>
          </p:nvSpPr>
          <p:spPr>
            <a:xfrm>
              <a:off x="7139940" y="1478280"/>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175" name="object 45">
              <a:extLst>
                <a:ext uri="{FF2B5EF4-FFF2-40B4-BE49-F238E27FC236}">
                  <a16:creationId xmlns:a16="http://schemas.microsoft.com/office/drawing/2014/main" id="{7F5ED798-9019-8564-098D-6F58398D45F7}"/>
                </a:ext>
              </a:extLst>
            </p:cNvPr>
            <p:cNvSpPr/>
            <p:nvPr/>
          </p:nvSpPr>
          <p:spPr>
            <a:xfrm>
              <a:off x="7226808" y="1615440"/>
              <a:ext cx="1717548" cy="903731"/>
            </a:xfrm>
            <a:prstGeom prst="rect">
              <a:avLst/>
            </a:prstGeom>
            <a:blipFill>
              <a:blip r:embed="rId1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77" name="object 46">
              <a:extLst>
                <a:ext uri="{FF2B5EF4-FFF2-40B4-BE49-F238E27FC236}">
                  <a16:creationId xmlns:a16="http://schemas.microsoft.com/office/drawing/2014/main" id="{0B1714A1-5A65-F3ED-D798-B64D60A44907}"/>
                </a:ext>
              </a:extLst>
            </p:cNvPr>
            <p:cNvSpPr/>
            <p:nvPr/>
          </p:nvSpPr>
          <p:spPr>
            <a:xfrm>
              <a:off x="7161276" y="1499616"/>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206" name="object 47">
            <a:extLst>
              <a:ext uri="{FF2B5EF4-FFF2-40B4-BE49-F238E27FC236}">
                <a16:creationId xmlns:a16="http://schemas.microsoft.com/office/drawing/2014/main" id="{D492A7AC-E8D7-19AB-1BEE-9947D00E6CA5}"/>
              </a:ext>
            </a:extLst>
          </p:cNvPr>
          <p:cNvSpPr txBox="1">
            <a:spLocks noGrp="1"/>
          </p:cNvSpPr>
          <p:nvPr/>
        </p:nvSpPr>
        <p:spPr>
          <a:xfrm>
            <a:off x="8239189" y="1961435"/>
            <a:ext cx="1373505" cy="471924"/>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Score model using test set </a:t>
            </a:r>
            <a:endParaRPr lang="en-US" sz="1500" dirty="0">
              <a:latin typeface="Carlito"/>
              <a:cs typeface="Carlito"/>
            </a:endParaRPr>
          </a:p>
        </p:txBody>
      </p:sp>
      <p:sp>
        <p:nvSpPr>
          <p:cNvPr id="207" name="object 47">
            <a:extLst>
              <a:ext uri="{FF2B5EF4-FFF2-40B4-BE49-F238E27FC236}">
                <a16:creationId xmlns:a16="http://schemas.microsoft.com/office/drawing/2014/main" id="{8ECEFFB7-E975-7C67-BCE3-04035567ACA9}"/>
              </a:ext>
            </a:extLst>
          </p:cNvPr>
          <p:cNvSpPr txBox="1">
            <a:spLocks noGrp="1"/>
          </p:cNvSpPr>
          <p:nvPr/>
        </p:nvSpPr>
        <p:spPr>
          <a:xfrm>
            <a:off x="8232521" y="4505898"/>
            <a:ext cx="1373505" cy="907941"/>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Use set of outcomes as labels for good/bad</a:t>
            </a:r>
            <a:endParaRPr lang="en-US" sz="1500" dirty="0">
              <a:latin typeface="Carlito"/>
              <a:cs typeface="Carlito"/>
            </a:endParaRPr>
          </a:p>
        </p:txBody>
      </p:sp>
      <p:sp>
        <p:nvSpPr>
          <p:cNvPr id="208" name="object 19">
            <a:extLst>
              <a:ext uri="{FF2B5EF4-FFF2-40B4-BE49-F238E27FC236}">
                <a16:creationId xmlns:a16="http://schemas.microsoft.com/office/drawing/2014/main" id="{C3DE422B-2BF8-A506-CE62-E284C6938A5A}"/>
              </a:ext>
            </a:extLst>
          </p:cNvPr>
          <p:cNvSpPr txBox="1"/>
          <p:nvPr/>
        </p:nvSpPr>
        <p:spPr>
          <a:xfrm>
            <a:off x="8259510" y="3160366"/>
            <a:ext cx="1332865" cy="881523"/>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Create model and fit the training data on it </a:t>
            </a:r>
          </a:p>
        </p:txBody>
      </p:sp>
      <p:grpSp>
        <p:nvGrpSpPr>
          <p:cNvPr id="209" name="object 13">
            <a:extLst>
              <a:ext uri="{FF2B5EF4-FFF2-40B4-BE49-F238E27FC236}">
                <a16:creationId xmlns:a16="http://schemas.microsoft.com/office/drawing/2014/main" id="{8DB5B8EC-86FE-3878-D3FD-C92E95EF3976}"/>
              </a:ext>
            </a:extLst>
          </p:cNvPr>
          <p:cNvGrpSpPr/>
          <p:nvPr/>
        </p:nvGrpSpPr>
        <p:grpSpPr>
          <a:xfrm>
            <a:off x="10192701" y="2463875"/>
            <a:ext cx="1772411" cy="1697217"/>
            <a:chOff x="4660804" y="1920905"/>
            <a:chExt cx="1772411" cy="1697217"/>
          </a:xfrm>
        </p:grpSpPr>
        <p:sp>
          <p:nvSpPr>
            <p:cNvPr id="210" name="object 15">
              <a:extLst>
                <a:ext uri="{FF2B5EF4-FFF2-40B4-BE49-F238E27FC236}">
                  <a16:creationId xmlns:a16="http://schemas.microsoft.com/office/drawing/2014/main" id="{044C5DA4-B2A6-3A3C-3DA3-DC8C474B6782}"/>
                </a:ext>
              </a:extLst>
            </p:cNvPr>
            <p:cNvSpPr/>
            <p:nvPr/>
          </p:nvSpPr>
          <p:spPr>
            <a:xfrm>
              <a:off x="5044088" y="1920905"/>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11" name="object 18">
              <a:extLst>
                <a:ext uri="{FF2B5EF4-FFF2-40B4-BE49-F238E27FC236}">
                  <a16:creationId xmlns:a16="http://schemas.microsoft.com/office/drawing/2014/main" id="{FD1AA0AE-9F47-D1AD-C82B-10205EDE70C1}"/>
                </a:ext>
              </a:extLst>
            </p:cNvPr>
            <p:cNvSpPr/>
            <p:nvPr/>
          </p:nvSpPr>
          <p:spPr>
            <a:xfrm>
              <a:off x="4660804" y="2554370"/>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212" name="object 19">
            <a:extLst>
              <a:ext uri="{FF2B5EF4-FFF2-40B4-BE49-F238E27FC236}">
                <a16:creationId xmlns:a16="http://schemas.microsoft.com/office/drawing/2014/main" id="{2113B672-AC1C-B170-669C-C8DAAFF22344}"/>
              </a:ext>
            </a:extLst>
          </p:cNvPr>
          <p:cNvSpPr txBox="1"/>
          <p:nvPr/>
        </p:nvSpPr>
        <p:spPr>
          <a:xfrm>
            <a:off x="10434576" y="3188454"/>
            <a:ext cx="1332865" cy="881523"/>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Repeat for different models and compare scores</a:t>
            </a:r>
          </a:p>
        </p:txBody>
      </p:sp>
      <p:sp>
        <p:nvSpPr>
          <p:cNvPr id="213" name="object 18">
            <a:extLst>
              <a:ext uri="{FF2B5EF4-FFF2-40B4-BE49-F238E27FC236}">
                <a16:creationId xmlns:a16="http://schemas.microsoft.com/office/drawing/2014/main" id="{7FED6C7F-3DA9-E523-C5A6-5A83DE348EAE}"/>
              </a:ext>
            </a:extLst>
          </p:cNvPr>
          <p:cNvSpPr/>
          <p:nvPr/>
        </p:nvSpPr>
        <p:spPr>
          <a:xfrm>
            <a:off x="10214802" y="1705928"/>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214" name="object 47">
            <a:extLst>
              <a:ext uri="{FF2B5EF4-FFF2-40B4-BE49-F238E27FC236}">
                <a16:creationId xmlns:a16="http://schemas.microsoft.com/office/drawing/2014/main" id="{5C756058-97F4-BD11-9FEE-E3B2F2737CF8}"/>
              </a:ext>
            </a:extLst>
          </p:cNvPr>
          <p:cNvSpPr txBox="1">
            <a:spLocks noGrp="1"/>
          </p:cNvSpPr>
          <p:nvPr/>
        </p:nvSpPr>
        <p:spPr>
          <a:xfrm>
            <a:off x="10391265" y="2006415"/>
            <a:ext cx="1373505" cy="471924"/>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Create confusion matrix</a:t>
            </a:r>
            <a:endParaRPr lang="en-US" sz="1500" dirty="0">
              <a:latin typeface="Carlito"/>
              <a:cs typeface="Carlito"/>
            </a:endParaRPr>
          </a:p>
        </p:txBody>
      </p:sp>
    </p:spTree>
    <p:extLst>
      <p:ext uri="{BB962C8B-B14F-4D97-AF65-F5344CB8AC3E}">
        <p14:creationId xmlns:p14="http://schemas.microsoft.com/office/powerpoint/2010/main" val="2506486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5"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107" name="Group 106">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108" name="Group 107">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0"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fr-FR"/>
              </a:p>
            </p:txBody>
          </p:sp>
          <p:sp>
            <p:nvSpPr>
              <p:cNvPr id="121"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2"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3"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4"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5"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6"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7"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8"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29"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0"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1"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2"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3"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4"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5"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6"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fr-FR"/>
              </a:p>
            </p:txBody>
          </p:sp>
          <p:sp>
            <p:nvSpPr>
              <p:cNvPr id="137"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8"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39"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0"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1"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2"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3"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4"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5"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46"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grpSp>
        <p:grpSp>
          <p:nvGrpSpPr>
            <p:cNvPr id="109" name="Group 108">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0"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1"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2"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3"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4"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5"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6"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7"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8"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fr-FR"/>
              </a:p>
            </p:txBody>
          </p:sp>
          <p:sp>
            <p:nvSpPr>
              <p:cNvPr id="119"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fr-FR"/>
              </a:p>
            </p:txBody>
          </p:sp>
        </p:grpSp>
      </p:grpSp>
      <p:sp useBgFill="1">
        <p:nvSpPr>
          <p:cNvPr id="148" name="Rectangle 147">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0" name="Group 149">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51"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fr-FR"/>
            </a:p>
          </p:txBody>
        </p:sp>
        <p:sp>
          <p:nvSpPr>
            <p:cNvPr id="152"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3"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4"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5"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6"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7"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8"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59"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0"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1"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2"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63"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4"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5"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6"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7"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fr-FR"/>
            </a:p>
          </p:txBody>
        </p:sp>
        <p:sp>
          <p:nvSpPr>
            <p:cNvPr id="168"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69"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0"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1"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2"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3"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4"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5"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6"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77"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grpSp>
      <p:pic>
        <p:nvPicPr>
          <p:cNvPr id="179"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81" name="Rectangle 180">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83" name="Group 182">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4"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fr-FR"/>
            </a:p>
          </p:txBody>
        </p:sp>
        <p:sp>
          <p:nvSpPr>
            <p:cNvPr id="185"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86"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87"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88"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89"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0"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1"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2"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3"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4"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5"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6"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7"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8"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199"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0"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fr-FR"/>
            </a:p>
          </p:txBody>
        </p:sp>
        <p:sp>
          <p:nvSpPr>
            <p:cNvPr id="201"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2"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3"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4"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5"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6"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7"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8"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09"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sp>
          <p:nvSpPr>
            <p:cNvPr id="210"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fr-FR"/>
            </a:p>
          </p:txBody>
        </p:sp>
      </p:grpSp>
      <p:pic>
        <p:nvPicPr>
          <p:cNvPr id="212"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330F9542-6794-4F57-BB45-868D94AD06B0}"/>
              </a:ext>
            </a:extLst>
          </p:cNvPr>
          <p:cNvSpPr txBox="1">
            <a:spLocks/>
          </p:cNvSpPr>
          <p:nvPr/>
        </p:nvSpPr>
        <p:spPr>
          <a:xfrm>
            <a:off x="853330" y="1134681"/>
            <a:ext cx="2743310" cy="4255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rgbClr val="FFFFFF"/>
                </a:solidFill>
                <a:latin typeface="+mj-lt"/>
                <a:ea typeface="+mj-ea"/>
                <a:cs typeface="+mj-cs"/>
              </a:rPr>
              <a:t>Results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0357217" y="5883274"/>
            <a:ext cx="690193"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lumMod val="85000"/>
                    <a:lumOff val="15000"/>
                  </a:schemeClr>
                </a:solidFill>
                <a:latin typeface="+mn-lt"/>
                <a:ea typeface="+mn-ea"/>
                <a:cs typeface="+mn-cs"/>
              </a:rPr>
              <a:pPr defTabSz="457200">
                <a:spcAft>
                  <a:spcPts val="600"/>
                </a:spcAft>
              </a:pPr>
              <a:t>16</a:t>
            </a:fld>
            <a:endParaRPr lang="en-US" kern="1200">
              <a:solidFill>
                <a:schemeClr val="tx1">
                  <a:lumMod val="85000"/>
                  <a:lumOff val="15000"/>
                </a:schemeClr>
              </a:solidFill>
              <a:latin typeface="+mn-lt"/>
              <a:ea typeface="+mn-ea"/>
              <a:cs typeface="+mn-cs"/>
            </a:endParaRPr>
          </a:p>
        </p:txBody>
      </p:sp>
      <p:graphicFrame>
        <p:nvGraphicFramePr>
          <p:cNvPr id="101" name="Content Placeholder 2">
            <a:extLst>
              <a:ext uri="{FF2B5EF4-FFF2-40B4-BE49-F238E27FC236}">
                <a16:creationId xmlns:a16="http://schemas.microsoft.com/office/drawing/2014/main" id="{79646A93-0C71-6A91-D967-35BFAD30F9DD}"/>
              </a:ext>
            </a:extLst>
          </p:cNvPr>
          <p:cNvGraphicFramePr/>
          <p:nvPr>
            <p:extLst>
              <p:ext uri="{D42A27DB-BD31-4B8C-83A1-F6EECF244321}">
                <p14:modId xmlns:p14="http://schemas.microsoft.com/office/powerpoint/2010/main" val="3772555675"/>
              </p:ext>
            </p:extLst>
          </p:nvPr>
        </p:nvGraphicFramePr>
        <p:xfrm>
          <a:off x="4662189" y="1134682"/>
          <a:ext cx="6692748" cy="42550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1008965"/>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2530" name="Picture 2" descr="Computer Hardware, Software, Technology Solutions | Insight Canada">
            <a:extLst>
              <a:ext uri="{FF2B5EF4-FFF2-40B4-BE49-F238E27FC236}">
                <a16:creationId xmlns:a16="http://schemas.microsoft.com/office/drawing/2014/main" id="{6C5012DF-CEF8-4297-B997-1C6FA3CCF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578" y="-159391"/>
            <a:ext cx="333375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107"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4109" name="Group 4108">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4110" name="Group 4109">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4122"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23"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4"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5"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6"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7"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8"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9"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0"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1"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2"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3"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4134"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5"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3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2"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3"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4"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5"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6"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7"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8"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4111" name="Group 4110">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4112"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3"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4"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5"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6"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7"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8"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9"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0"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1"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4" name="Title 1">
            <a:extLst>
              <a:ext uri="{FF2B5EF4-FFF2-40B4-BE49-F238E27FC236}">
                <a16:creationId xmlns:a16="http://schemas.microsoft.com/office/drawing/2014/main" id="{54F4FCC5-6E7E-4FF0-BE45-680EEC392C9F}"/>
              </a:ext>
            </a:extLst>
          </p:cNvPr>
          <p:cNvSpPr txBox="1">
            <a:spLocks/>
          </p:cNvSpPr>
          <p:nvPr/>
        </p:nvSpPr>
        <p:spPr>
          <a:xfrm>
            <a:off x="1141413" y="618517"/>
            <a:ext cx="2877336" cy="28104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Flight Number vs. Launch Site</a:t>
            </a:r>
          </a:p>
        </p:txBody>
      </p:sp>
      <p:sp>
        <p:nvSpPr>
          <p:cNvPr id="8" name="TextBox 7">
            <a:extLst>
              <a:ext uri="{FF2B5EF4-FFF2-40B4-BE49-F238E27FC236}">
                <a16:creationId xmlns:a16="http://schemas.microsoft.com/office/drawing/2014/main" id="{31CA5509-7350-46EE-B904-8B0708D99CCB}"/>
              </a:ext>
            </a:extLst>
          </p:cNvPr>
          <p:cNvSpPr txBox="1"/>
          <p:nvPr/>
        </p:nvSpPr>
        <p:spPr>
          <a:xfrm>
            <a:off x="4540743" y="638650"/>
            <a:ext cx="7034485" cy="3782778"/>
          </a:xfrm>
          <a:prstGeom prst="rect">
            <a:avLst/>
          </a:prstGeom>
        </p:spPr>
        <p:txBody>
          <a:bodyPr vert="horz" lIns="91440" tIns="45720" rIns="91440" bIns="45720" rtlCol="0">
            <a:normAutofit/>
          </a:bodyPr>
          <a:lstStyle/>
          <a:p>
            <a:pPr marL="285750" indent="-228600">
              <a:lnSpc>
                <a:spcPct val="120000"/>
              </a:lnSpc>
              <a:spcAft>
                <a:spcPts val="600"/>
              </a:spcAft>
              <a:buSzPct val="125000"/>
              <a:buFont typeface="Arial" panose="020B0604020202020204" pitchFamily="34" charset="0"/>
              <a:buChar char="•"/>
            </a:pPr>
            <a:r>
              <a:rPr lang="en-US" b="0" i="0" u="none" strike="noStrike">
                <a:effectLst/>
              </a:rPr>
              <a:t>CCAFS is the primary launch site, with the majority of launches taking place at this location</a:t>
            </a:r>
          </a:p>
          <a:p>
            <a:pPr indent="-228600">
              <a:lnSpc>
                <a:spcPct val="120000"/>
              </a:lnSpc>
              <a:spcAft>
                <a:spcPts val="600"/>
              </a:spcAft>
              <a:buSzPct val="125000"/>
              <a:buFont typeface="Arial" panose="020B0604020202020204" pitchFamily="34" charset="0"/>
              <a:buChar char="•"/>
            </a:pPr>
            <a:endParaRPr lang="en-US" b="0" i="0" u="none" strike="noStrike">
              <a:effectLst/>
            </a:endParaRPr>
          </a:p>
          <a:p>
            <a:pPr marL="285750" indent="-228600">
              <a:lnSpc>
                <a:spcPct val="120000"/>
              </a:lnSpc>
              <a:spcAft>
                <a:spcPts val="600"/>
              </a:spcAft>
              <a:buSzPct val="125000"/>
              <a:buFont typeface="Arial" panose="020B0604020202020204" pitchFamily="34" charset="0"/>
              <a:buChar char="•"/>
            </a:pPr>
            <a:r>
              <a:rPr lang="en-US" b="0" i="0" u="none" strike="noStrike">
                <a:effectLst/>
              </a:rPr>
              <a:t>The first 20 launches account for a significant number of failures</a:t>
            </a:r>
          </a:p>
          <a:p>
            <a:pPr indent="-228600">
              <a:lnSpc>
                <a:spcPct val="120000"/>
              </a:lnSpc>
              <a:spcAft>
                <a:spcPts val="600"/>
              </a:spcAft>
              <a:buSzPct val="125000"/>
              <a:buFont typeface="Arial" panose="020B0604020202020204" pitchFamily="34" charset="0"/>
              <a:buChar char="•"/>
            </a:pPr>
            <a:endParaRPr lang="en-US" b="0" i="0" u="none" strike="noStrike">
              <a:effectLst/>
            </a:endParaRPr>
          </a:p>
          <a:p>
            <a:pPr marL="285750" indent="-228600">
              <a:lnSpc>
                <a:spcPct val="120000"/>
              </a:lnSpc>
              <a:spcAft>
                <a:spcPts val="600"/>
              </a:spcAft>
              <a:buSzPct val="125000"/>
              <a:buFont typeface="Arial" panose="020B0604020202020204" pitchFamily="34" charset="0"/>
              <a:buChar char="•"/>
            </a:pPr>
            <a:r>
              <a:rPr lang="en-US" b="0" i="0" u="none" strike="noStrike">
                <a:effectLst/>
              </a:rPr>
              <a:t>Launches subsequent to flight number 20 exhibit a high success rate, suggesting a positive trend</a:t>
            </a:r>
            <a:endParaRPr lang="en-US"/>
          </a:p>
        </p:txBody>
      </p:sp>
      <p:pic>
        <p:nvPicPr>
          <p:cNvPr id="4102" name="Picture 6">
            <a:extLst>
              <a:ext uri="{FF2B5EF4-FFF2-40B4-BE49-F238E27FC236}">
                <a16:creationId xmlns:a16="http://schemas.microsoft.com/office/drawing/2014/main" id="{9321A7DE-63B3-4D88-8C60-044A9417E69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57176" y="3618307"/>
            <a:ext cx="11625262" cy="2906319"/>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18</a:t>
            </a:fld>
            <a:endParaRPr lang="en-US"/>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 name="Group 1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3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5" name="Group 1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4" name="Title 1">
            <a:extLst>
              <a:ext uri="{FF2B5EF4-FFF2-40B4-BE49-F238E27FC236}">
                <a16:creationId xmlns:a16="http://schemas.microsoft.com/office/drawing/2014/main" id="{B6CCD949-E788-4375-9B07-478FA5684BC1}"/>
              </a:ext>
            </a:extLst>
          </p:cNvPr>
          <p:cNvSpPr txBox="1">
            <a:spLocks/>
          </p:cNvSpPr>
          <p:nvPr/>
        </p:nvSpPr>
        <p:spPr>
          <a:xfrm>
            <a:off x="1141413" y="618517"/>
            <a:ext cx="2877336" cy="24106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Payload vs. Launch Site</a:t>
            </a:r>
          </a:p>
        </p:txBody>
      </p:sp>
      <p:sp>
        <p:nvSpPr>
          <p:cNvPr id="2" name="TextBox 1">
            <a:extLst>
              <a:ext uri="{FF2B5EF4-FFF2-40B4-BE49-F238E27FC236}">
                <a16:creationId xmlns:a16="http://schemas.microsoft.com/office/drawing/2014/main" id="{BE25A1D6-9233-4D5A-BB78-03394ED60B4C}"/>
              </a:ext>
            </a:extLst>
          </p:cNvPr>
          <p:cNvSpPr txBox="1"/>
          <p:nvPr/>
        </p:nvSpPr>
        <p:spPr>
          <a:xfrm>
            <a:off x="4540743" y="638650"/>
            <a:ext cx="7034485" cy="3782778"/>
          </a:xfrm>
          <a:prstGeom prst="rect">
            <a:avLst/>
          </a:prstGeom>
        </p:spPr>
        <p:txBody>
          <a:bodyPr vert="horz" lIns="91440" tIns="45720" rIns="91440" bIns="45720" rtlCol="0">
            <a:normAutofit/>
          </a:bodyPr>
          <a:lstStyle/>
          <a:p>
            <a:pPr marL="285750" indent="-228600">
              <a:lnSpc>
                <a:spcPct val="120000"/>
              </a:lnSpc>
              <a:spcAft>
                <a:spcPts val="600"/>
              </a:spcAft>
              <a:buSzPct val="125000"/>
              <a:buFont typeface="Arial" panose="020B0604020202020204" pitchFamily="34" charset="0"/>
              <a:buChar char="•"/>
            </a:pPr>
            <a:r>
              <a:rPr lang="en-US" b="0" i="0" u="none" strike="noStrike">
                <a:effectLst/>
              </a:rPr>
              <a:t>Payloads of 10,000 kg and above have a high success rate</a:t>
            </a:r>
          </a:p>
          <a:p>
            <a:pPr indent="-228600">
              <a:lnSpc>
                <a:spcPct val="120000"/>
              </a:lnSpc>
              <a:spcAft>
                <a:spcPts val="600"/>
              </a:spcAft>
              <a:buSzPct val="125000"/>
              <a:buFont typeface="Arial" panose="020B0604020202020204" pitchFamily="34" charset="0"/>
              <a:buChar char="•"/>
            </a:pPr>
            <a:endParaRPr lang="en-US" b="0" i="0" u="none" strike="noStrike">
              <a:effectLst/>
            </a:endParaRPr>
          </a:p>
          <a:p>
            <a:pPr marL="285750" indent="-228600">
              <a:lnSpc>
                <a:spcPct val="120000"/>
              </a:lnSpc>
              <a:spcAft>
                <a:spcPts val="600"/>
              </a:spcAft>
              <a:buSzPct val="125000"/>
              <a:buFont typeface="Arial" panose="020B0604020202020204" pitchFamily="34" charset="0"/>
              <a:buChar char="•"/>
            </a:pPr>
            <a:r>
              <a:rPr lang="en-US" b="0" i="0" u="none" strike="noStrike">
                <a:effectLst/>
              </a:rPr>
              <a:t>The majority of launches fall within the payload range of 0-6000 kg</a:t>
            </a:r>
          </a:p>
          <a:p>
            <a:pPr indent="-228600">
              <a:lnSpc>
                <a:spcPct val="120000"/>
              </a:lnSpc>
              <a:spcAft>
                <a:spcPts val="600"/>
              </a:spcAft>
              <a:buSzPct val="125000"/>
              <a:buFont typeface="Arial" panose="020B0604020202020204" pitchFamily="34" charset="0"/>
              <a:buChar char="•"/>
            </a:pPr>
            <a:endParaRPr lang="en-US" b="0" i="0" u="none" strike="noStrike">
              <a:effectLst/>
            </a:endParaRPr>
          </a:p>
          <a:p>
            <a:pPr marL="285750" indent="-228600">
              <a:lnSpc>
                <a:spcPct val="120000"/>
              </a:lnSpc>
              <a:spcAft>
                <a:spcPts val="600"/>
              </a:spcAft>
              <a:buSzPct val="125000"/>
              <a:buFont typeface="Arial" panose="020B0604020202020204" pitchFamily="34" charset="0"/>
              <a:buChar char="•"/>
            </a:pPr>
            <a:r>
              <a:rPr lang="en-US" b="0" i="0" u="none" strike="noStrike">
                <a:effectLst/>
              </a:rPr>
              <a:t>At the VAFB-SLC launch site, no rockets have been launched with a heavy payload mass exceeding 10,000 kg</a:t>
            </a:r>
            <a:endParaRPr lang="en-US"/>
          </a:p>
        </p:txBody>
      </p:sp>
      <p:pic>
        <p:nvPicPr>
          <p:cNvPr id="6" name="Image 5" descr="Une image contenant ligne, capture d’écran, Tracé, texte&#10;&#10;Description générée automatiquement">
            <a:extLst>
              <a:ext uri="{FF2B5EF4-FFF2-40B4-BE49-F238E27FC236}">
                <a16:creationId xmlns:a16="http://schemas.microsoft.com/office/drawing/2014/main" id="{E609151C-084B-74A4-3CEF-0A00F8CD5331}"/>
              </a:ext>
            </a:extLst>
          </p:cNvPr>
          <p:cNvPicPr>
            <a:picLocks noChangeAspect="1"/>
          </p:cNvPicPr>
          <p:nvPr/>
        </p:nvPicPr>
        <p:blipFill>
          <a:blip r:embed="rId4"/>
          <a:stretch>
            <a:fillRect/>
          </a:stretch>
        </p:blipFill>
        <p:spPr>
          <a:xfrm>
            <a:off x="173832" y="3624394"/>
            <a:ext cx="11844335" cy="2920736"/>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19</a:t>
            </a:fld>
            <a:endParaRPr lang="en-US"/>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27" name="Group 26">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28" name="Group 27">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40"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41"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2"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3"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4"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5"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6"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7"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8"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9"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0"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1"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52"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3"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4"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5"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6"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57"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8"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9"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0"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1"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2"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3"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4"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5"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6"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29" name="Group 28">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0"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1"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2"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3"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4"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5"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6"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7"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8"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9"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68" name="Rectangle 67">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1"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2"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5"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6"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7"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8"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9"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0"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1"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2"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83"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4"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5"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6"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7"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88"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9"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0"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1"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4"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5"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6"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7"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99"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01" name="Rectangle 100">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04"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05"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6"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7"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2"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3"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5"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16"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7"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8"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9"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0"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21"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2"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4"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5"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6"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7"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8"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9"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0"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132"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853330" y="1134681"/>
            <a:ext cx="2743310" cy="4255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rgbClr val="FFFFFF"/>
                </a:solidFill>
                <a:latin typeface="+mj-lt"/>
                <a:ea typeface="+mj-ea"/>
                <a:cs typeface="+mj-cs"/>
              </a:rPr>
              <a:t>Outline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357217" y="5883274"/>
            <a:ext cx="690193"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lumMod val="85000"/>
                    <a:lumOff val="15000"/>
                  </a:schemeClr>
                </a:solidFill>
                <a:latin typeface="+mn-lt"/>
                <a:ea typeface="+mn-ea"/>
                <a:cs typeface="+mn-cs"/>
              </a:rPr>
              <a:pPr defTabSz="457200">
                <a:spcAft>
                  <a:spcPts val="600"/>
                </a:spcAft>
              </a:pPr>
              <a:t>2</a:t>
            </a:fld>
            <a:endParaRPr lang="en-US" kern="1200">
              <a:solidFill>
                <a:schemeClr val="tx1">
                  <a:lumMod val="85000"/>
                  <a:lumOff val="15000"/>
                </a:schemeClr>
              </a:solidFill>
              <a:latin typeface="+mn-lt"/>
              <a:ea typeface="+mn-ea"/>
              <a:cs typeface="+mn-cs"/>
            </a:endParaRPr>
          </a:p>
        </p:txBody>
      </p:sp>
      <p:graphicFrame>
        <p:nvGraphicFramePr>
          <p:cNvPr id="21" name="Content Placeholder 2">
            <a:extLst>
              <a:ext uri="{FF2B5EF4-FFF2-40B4-BE49-F238E27FC236}">
                <a16:creationId xmlns:a16="http://schemas.microsoft.com/office/drawing/2014/main" id="{13EB75D8-BEBB-E81F-0B77-2B97FE36A583}"/>
              </a:ext>
            </a:extLst>
          </p:cNvPr>
          <p:cNvGraphicFramePr/>
          <p:nvPr>
            <p:extLst>
              <p:ext uri="{D42A27DB-BD31-4B8C-83A1-F6EECF244321}">
                <p14:modId xmlns:p14="http://schemas.microsoft.com/office/powerpoint/2010/main" val="531963535"/>
              </p:ext>
            </p:extLst>
          </p:nvPr>
        </p:nvGraphicFramePr>
        <p:xfrm>
          <a:off x="4662189" y="1134682"/>
          <a:ext cx="6692748" cy="42550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24038033"/>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08"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9310" name="Group 922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226" name="Group 922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9312"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313"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4"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5"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6"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7"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8"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19"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0"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1"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2"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3"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9324"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5"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2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32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2"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3"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4"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5"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6"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7"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38"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9227" name="Group 922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33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4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9349" name="Rectangle 9348">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9350" name="Group 9267">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9269" name="Group 9268">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351"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352"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3"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4"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5"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6"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7"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8"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59"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0"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1"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2"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9363"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4"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5"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6"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67"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298"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9"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0"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1"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2"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3"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4"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5"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6"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7"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9368" name="Group 9269">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9369"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0"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1"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2"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3"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4"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5"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6"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7"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78"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pic>
        <p:nvPicPr>
          <p:cNvPr id="9309"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1">
            <a:extLst>
              <a:ext uri="{FF2B5EF4-FFF2-40B4-BE49-F238E27FC236}">
                <a16:creationId xmlns:a16="http://schemas.microsoft.com/office/drawing/2014/main" id="{D4811A61-F7FB-4B19-9ED1-E0E2554A5BE8}"/>
              </a:ext>
            </a:extLst>
          </p:cNvPr>
          <p:cNvSpPr txBox="1">
            <a:spLocks/>
          </p:cNvSpPr>
          <p:nvPr/>
        </p:nvSpPr>
        <p:spPr>
          <a:xfrm>
            <a:off x="8036041" y="618518"/>
            <a:ext cx="3281003" cy="147857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cap="all">
                <a:solidFill>
                  <a:srgbClr val="FFFFFF"/>
                </a:solidFill>
                <a:latin typeface="+mj-lt"/>
                <a:ea typeface="+mj-ea"/>
                <a:cs typeface="+mj-cs"/>
              </a:rPr>
              <a:t>Success Rate vs. Orbit Type</a:t>
            </a:r>
          </a:p>
        </p:txBody>
      </p:sp>
      <p:sp useBgFill="1">
        <p:nvSpPr>
          <p:cNvPr id="9311"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F135E9AD-D0BF-40D7-97B1-7A04D61F6D8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367858"/>
            <a:ext cx="6112382" cy="411682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036041" y="2249487"/>
            <a:ext cx="3281004" cy="3541714"/>
          </a:xfrm>
          <a:prstGeom prst="rect">
            <a:avLst/>
          </a:prstGeom>
        </p:spPr>
        <p:txBody>
          <a:bodyPr vert="horz" lIns="91440" tIns="45720" rIns="91440" bIns="45720" rtlCol="0">
            <a:normAutofit/>
          </a:bodyPr>
          <a:lstStyle/>
          <a:p>
            <a:pPr marL="12700" marR="5080">
              <a:spcBef>
                <a:spcPts val="100"/>
              </a:spcBef>
            </a:pPr>
            <a:r>
              <a:rPr lang="en-US" sz="1800" b="0" i="0" u="none" strike="noStrike">
                <a:solidFill>
                  <a:srgbClr val="FFFFFF"/>
                </a:solidFill>
                <a:effectLst/>
              </a:rPr>
              <a:t>ES-L1, GEO, HEO, and SSO have a success rate of 100%</a:t>
            </a:r>
          </a:p>
          <a:p>
            <a:pPr marL="12700" marR="5080">
              <a:spcBef>
                <a:spcPts val="100"/>
              </a:spcBef>
            </a:pPr>
            <a:r>
              <a:rPr lang="en-US" sz="1800" b="0" i="0" u="none" strike="noStrike">
                <a:solidFill>
                  <a:srgbClr val="FFFFFF"/>
                </a:solidFill>
                <a:effectLst/>
              </a:rPr>
              <a:t>VLEO has the next highest success rate</a:t>
            </a:r>
          </a:p>
          <a:p>
            <a:pPr marL="12700" marR="5080">
              <a:spcBef>
                <a:spcPts val="100"/>
              </a:spcBef>
            </a:pPr>
            <a:r>
              <a:rPr lang="en-US" sz="1800" b="0" i="0" u="none" strike="noStrike">
                <a:solidFill>
                  <a:srgbClr val="FFFFFF"/>
                </a:solidFill>
                <a:effectLst/>
              </a:rPr>
              <a:t>SO has a success rate of 0%</a:t>
            </a:r>
          </a:p>
          <a:p>
            <a:pPr marL="12700" marR="5080">
              <a:spcBef>
                <a:spcPts val="100"/>
              </a:spcBef>
            </a:pPr>
            <a:r>
              <a:rPr lang="en-US" sz="1800" b="0" i="0" u="none" strike="noStrike">
                <a:solidFill>
                  <a:srgbClr val="FFFFFF"/>
                </a:solidFill>
                <a:effectLst/>
              </a:rPr>
              <a:t>The remaining orbit types have low success rates</a:t>
            </a:r>
            <a:endParaRPr lang="en-US" sz="1800" spc="-40">
              <a:solidFill>
                <a:srgbClr val="FFFFFF"/>
              </a:solidFill>
            </a:endParaRP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a:solidFill>
                  <a:srgbClr val="FFFFFF"/>
                </a:solidFill>
              </a:rPr>
              <a:pPr>
                <a:spcAft>
                  <a:spcPts val="600"/>
                </a:spcAft>
              </a:pPr>
              <a:t>20</a:t>
            </a:fld>
            <a:endParaRPr lang="en-US">
              <a:solidFill>
                <a:srgbClr val="FFFFFF"/>
              </a:solidFill>
            </a:endParaRPr>
          </a:p>
        </p:txBody>
      </p:sp>
    </p:spTree>
    <p:extLst>
      <p:ext uri="{BB962C8B-B14F-4D97-AF65-F5344CB8AC3E}">
        <p14:creationId xmlns:p14="http://schemas.microsoft.com/office/powerpoint/2010/main" val="80090182"/>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247"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0249" name="Group 10248">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0250" name="Group 10249">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262"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0263"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4"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5"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6"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7"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8"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9"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0"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1"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2"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3"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0274"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5"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7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027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2"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3"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4"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5"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6"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7"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88"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0251" name="Group 10250">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252"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3"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4"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5"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6"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7"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8"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59"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0"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61"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4" name="Title 1">
            <a:extLst>
              <a:ext uri="{FF2B5EF4-FFF2-40B4-BE49-F238E27FC236}">
                <a16:creationId xmlns:a16="http://schemas.microsoft.com/office/drawing/2014/main" id="{021C109C-C017-4D19-928F-AED25AC30125}"/>
              </a:ext>
            </a:extLst>
          </p:cNvPr>
          <p:cNvSpPr txBox="1">
            <a:spLocks/>
          </p:cNvSpPr>
          <p:nvPr/>
        </p:nvSpPr>
        <p:spPr>
          <a:xfrm>
            <a:off x="1141413" y="3060935"/>
            <a:ext cx="2877336" cy="30649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Flight Number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197064" y="3236237"/>
            <a:ext cx="8236226" cy="3438248"/>
          </a:xfrm>
          <a:prstGeom prst="rect">
            <a:avLst/>
          </a:prstGeom>
        </p:spPr>
        <p:txBody>
          <a:bodyPr vert="horz" lIns="91440" tIns="45720" rIns="91440" bIns="45720" rtlCol="0">
            <a:normAutofit/>
          </a:bodyPr>
          <a:lstStyle/>
          <a:p>
            <a:pPr marL="12700" marR="3951604">
              <a:lnSpc>
                <a:spcPct val="110000"/>
              </a:lnSpc>
              <a:spcBef>
                <a:spcPts val="100"/>
              </a:spcBef>
            </a:pPr>
            <a:r>
              <a:rPr lang="en-US" sz="1700" b="0" i="0" u="none" strike="noStrike" dirty="0">
                <a:effectLst/>
              </a:rPr>
              <a:t>Launch Orbits within SSO are more recent, appearing after approximately 40 flights</a:t>
            </a:r>
          </a:p>
          <a:p>
            <a:pPr marL="0" marR="3951604">
              <a:lnSpc>
                <a:spcPct val="110000"/>
              </a:lnSpc>
              <a:spcBef>
                <a:spcPts val="100"/>
              </a:spcBef>
            </a:pPr>
            <a:endParaRPr lang="en-US" sz="1700" b="0" i="0" u="none" strike="noStrike" dirty="0">
              <a:effectLst/>
            </a:endParaRPr>
          </a:p>
          <a:p>
            <a:pPr marL="12700" marR="3951604">
              <a:lnSpc>
                <a:spcPct val="110000"/>
              </a:lnSpc>
              <a:spcBef>
                <a:spcPts val="100"/>
              </a:spcBef>
            </a:pPr>
            <a:r>
              <a:rPr lang="en-US" sz="1700" b="0" i="0" u="none" strike="noStrike" dirty="0">
                <a:effectLst/>
              </a:rPr>
              <a:t>Launch Outcome is correlated with orbit type</a:t>
            </a:r>
          </a:p>
          <a:p>
            <a:pPr marL="0" marR="3951604">
              <a:lnSpc>
                <a:spcPct val="110000"/>
              </a:lnSpc>
              <a:spcBef>
                <a:spcPts val="100"/>
              </a:spcBef>
            </a:pPr>
            <a:endParaRPr lang="en-US" sz="1700" b="0" i="0" u="none" strike="noStrike" dirty="0">
              <a:effectLst/>
            </a:endParaRPr>
          </a:p>
          <a:p>
            <a:pPr marL="12700" marR="3951604">
              <a:lnSpc>
                <a:spcPct val="110000"/>
              </a:lnSpc>
              <a:spcBef>
                <a:spcPts val="100"/>
              </a:spcBef>
            </a:pPr>
            <a:r>
              <a:rPr lang="en-US" sz="1700" b="0" i="0" u="none" strike="noStrike" dirty="0">
                <a:effectLst/>
              </a:rPr>
              <a:t>The sample size of orbit type influenced the success rate represented in the bar chart</a:t>
            </a:r>
          </a:p>
          <a:p>
            <a:pPr marL="0" marR="3951604">
              <a:lnSpc>
                <a:spcPct val="110000"/>
              </a:lnSpc>
              <a:spcBef>
                <a:spcPts val="100"/>
              </a:spcBef>
            </a:pPr>
            <a:endParaRPr lang="en-US" sz="1700" b="0" i="0" u="none" strike="noStrike" dirty="0">
              <a:effectLst/>
            </a:endParaRPr>
          </a:p>
          <a:p>
            <a:pPr marL="12700" marR="3951604">
              <a:lnSpc>
                <a:spcPct val="110000"/>
              </a:lnSpc>
              <a:spcBef>
                <a:spcPts val="100"/>
              </a:spcBef>
            </a:pPr>
            <a:r>
              <a:rPr lang="en-US" sz="1700" b="0" i="0" u="none" strike="noStrike" dirty="0">
                <a:effectLst/>
              </a:rPr>
              <a:t>It is more evident that VLEO is a superior orbit type due to both its success rate and sample size</a:t>
            </a:r>
            <a:endParaRPr lang="en-US" sz="1700" dirty="0"/>
          </a:p>
        </p:txBody>
      </p:sp>
      <p:pic>
        <p:nvPicPr>
          <p:cNvPr id="10242" name="Picture 2">
            <a:extLst>
              <a:ext uri="{FF2B5EF4-FFF2-40B4-BE49-F238E27FC236}">
                <a16:creationId xmlns:a16="http://schemas.microsoft.com/office/drawing/2014/main" id="{C614EB4E-D89E-4557-91F5-0DEC5800EFE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8575" y="242505"/>
            <a:ext cx="12106275" cy="2666707"/>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21</a:t>
            </a:fld>
            <a:endParaRPr lang="en-US"/>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397"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398" name="Group 11318">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320" name="Group 11319">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399"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1400"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1"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2"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3"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4"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5"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6"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7"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8"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09"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0"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1411"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2"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3"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4"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5"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1416"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7"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8"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1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1321" name="Group 11320">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42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2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3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4" name="Title 1">
            <a:extLst>
              <a:ext uri="{FF2B5EF4-FFF2-40B4-BE49-F238E27FC236}">
                <a16:creationId xmlns:a16="http://schemas.microsoft.com/office/drawing/2014/main" id="{AFE7D9E4-306D-49E3-9AC4-15D566FC72AD}"/>
              </a:ext>
            </a:extLst>
          </p:cNvPr>
          <p:cNvSpPr txBox="1">
            <a:spLocks/>
          </p:cNvSpPr>
          <p:nvPr/>
        </p:nvSpPr>
        <p:spPr>
          <a:xfrm>
            <a:off x="977900" y="3173782"/>
            <a:ext cx="2877336" cy="2996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599425" y="3046730"/>
            <a:ext cx="7034485" cy="3782778"/>
          </a:xfrm>
          <a:prstGeom prst="rect">
            <a:avLst/>
          </a:prstGeom>
        </p:spPr>
        <p:txBody>
          <a:bodyPr vert="horz" lIns="91440" tIns="45720" rIns="91440" bIns="45720" rtlCol="0">
            <a:normAutofit/>
          </a:bodyPr>
          <a:lstStyle/>
          <a:p>
            <a:pPr>
              <a:spcBef>
                <a:spcPts val="1400"/>
              </a:spcBef>
            </a:pPr>
            <a:r>
              <a:rPr lang="en-US" b="0" i="0" u="none" strike="noStrike" dirty="0">
                <a:effectLst/>
              </a:rPr>
              <a:t>Heavier payloads are launched into specific orbits</a:t>
            </a:r>
          </a:p>
          <a:p>
            <a:pPr>
              <a:spcBef>
                <a:spcPts val="1400"/>
              </a:spcBef>
            </a:pPr>
            <a:r>
              <a:rPr lang="en-US" b="0" i="0" u="none" strike="noStrike" dirty="0">
                <a:effectLst/>
              </a:rPr>
              <a:t>The Geostationary Transfer Orbit (GTO) is the most versatile orbit, accommodating a payload mass range of approximately 3,000 to 7,000 kg, although it does not have the highest success rate</a:t>
            </a:r>
          </a:p>
          <a:p>
            <a:pPr>
              <a:spcBef>
                <a:spcPts val="1400"/>
              </a:spcBef>
            </a:pPr>
            <a:r>
              <a:rPr lang="en-US" b="0" i="0" u="none" strike="noStrike" dirty="0">
                <a:effectLst/>
              </a:rPr>
              <a:t>ISS clusters within a smaller range of payload mass</a:t>
            </a:r>
            <a:endParaRPr lang="en-US" dirty="0"/>
          </a:p>
        </p:txBody>
      </p:sp>
      <p:pic>
        <p:nvPicPr>
          <p:cNvPr id="11266" name="Picture 2">
            <a:extLst>
              <a:ext uri="{FF2B5EF4-FFF2-40B4-BE49-F238E27FC236}">
                <a16:creationId xmlns:a16="http://schemas.microsoft.com/office/drawing/2014/main" id="{E61ABA5B-7E73-4E61-BF47-648EEC64FF4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8575" y="238698"/>
            <a:ext cx="12106275" cy="262705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22</a:t>
            </a:fld>
            <a:endParaRPr lang="en-US"/>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29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297" name="Group 1229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298" name="Group 1229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31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231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1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232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232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2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3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2299" name="Group 1229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30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0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2338" name="Rectangle 12337">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2340"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1">
            <a:extLst>
              <a:ext uri="{FF2B5EF4-FFF2-40B4-BE49-F238E27FC236}">
                <a16:creationId xmlns:a16="http://schemas.microsoft.com/office/drawing/2014/main" id="{6D35FD2D-1BD2-45D7-B015-1A96C241520B}"/>
              </a:ext>
            </a:extLst>
          </p:cNvPr>
          <p:cNvSpPr txBox="1">
            <a:spLocks/>
          </p:cNvSpPr>
          <p:nvPr/>
        </p:nvSpPr>
        <p:spPr>
          <a:xfrm>
            <a:off x="1127918" y="360355"/>
            <a:ext cx="6062589"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dirty="0">
                <a:solidFill>
                  <a:schemeClr val="tx1"/>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20818" y="1990726"/>
            <a:ext cx="4459287" cy="3965046"/>
          </a:xfrm>
          <a:prstGeom prst="rect">
            <a:avLst/>
          </a:prstGeom>
        </p:spPr>
        <p:txBody>
          <a:bodyPr vert="horz" lIns="91440" tIns="45720" rIns="91440" bIns="45720" rtlCol="0">
            <a:normAutofit/>
          </a:bodyPr>
          <a:lstStyle/>
          <a:p>
            <a:pPr>
              <a:spcBef>
                <a:spcPts val="1400"/>
              </a:spcBef>
            </a:pPr>
            <a:r>
              <a:rPr lang="en-US" sz="2000" b="0" i="0" u="none" strike="noStrike" dirty="0">
                <a:effectLst/>
              </a:rPr>
              <a:t>Success rate experienced significant growth between 2013 and 2014, as well as between 2015 and 2017</a:t>
            </a:r>
          </a:p>
          <a:p>
            <a:pPr>
              <a:spcBef>
                <a:spcPts val="1400"/>
              </a:spcBef>
            </a:pPr>
            <a:r>
              <a:rPr lang="en-US" sz="2000" b="0" i="0" u="none" strike="noStrike" dirty="0">
                <a:effectLst/>
              </a:rPr>
              <a:t>There were some declines, including a sharp decrease in success rate between 2017 and 2018 </a:t>
            </a:r>
          </a:p>
          <a:p>
            <a:pPr>
              <a:spcBef>
                <a:spcPts val="1400"/>
              </a:spcBef>
            </a:pPr>
            <a:r>
              <a:rPr lang="en-US" sz="2000" b="0" i="0" u="none" strike="noStrike" dirty="0">
                <a:effectLst/>
              </a:rPr>
              <a:t>Overall, the success rate has improved over the years and demonstrating increased stability from 2019 onwards</a:t>
            </a:r>
            <a:endParaRPr lang="en-US" sz="2000" dirty="0"/>
          </a:p>
        </p:txBody>
      </p:sp>
      <p:pic>
        <p:nvPicPr>
          <p:cNvPr id="12290" name="Picture 2">
            <a:extLst>
              <a:ext uri="{FF2B5EF4-FFF2-40B4-BE49-F238E27FC236}">
                <a16:creationId xmlns:a16="http://schemas.microsoft.com/office/drawing/2014/main" id="{4587892A-EA23-4D36-8A49-7BBDA6D686B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4370" y="1667015"/>
            <a:ext cx="5456279" cy="3674923"/>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2342" name="Group 12341">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343"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2344"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45"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46"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47"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48"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49"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0"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1"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2"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3"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4"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2355"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6"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7"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8"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59"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2360"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1"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2"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3"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4"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5"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6"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7"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8"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69"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23</a:t>
            </a:fld>
            <a:endParaRPr lang="en-US"/>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32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325" name="Group 1332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326" name="Group 1332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33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33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4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35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35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5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6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6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6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6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6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3327" name="Group 1332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2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2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3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3366" name="Rectangle 13365">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3368"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 name="Title 1">
            <a:extLst>
              <a:ext uri="{FF2B5EF4-FFF2-40B4-BE49-F238E27FC236}">
                <a16:creationId xmlns:a16="http://schemas.microsoft.com/office/drawing/2014/main" id="{86E60219-AE1B-47B6-9A1D-F2865D04BE52}"/>
              </a:ext>
            </a:extLst>
          </p:cNvPr>
          <p:cNvSpPr txBox="1">
            <a:spLocks/>
          </p:cNvSpPr>
          <p:nvPr/>
        </p:nvSpPr>
        <p:spPr>
          <a:xfrm>
            <a:off x="1141413" y="618518"/>
            <a:ext cx="445928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a:solidFill>
                  <a:schemeClr val="tx1"/>
                </a:solidFill>
                <a:latin typeface="+mj-lt"/>
                <a:ea typeface="+mj-ea"/>
                <a:cs typeface="+mj-cs"/>
              </a:rPr>
              <a:t>All Launch Site Names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41412" y="2249487"/>
            <a:ext cx="4459287" cy="3965046"/>
          </a:xfrm>
          <a:prstGeom prst="rect">
            <a:avLst/>
          </a:prstGeom>
        </p:spPr>
        <p:txBody>
          <a:bodyPr vert="horz" lIns="91440" tIns="45720" rIns="91440" bIns="45720" rtlCol="0">
            <a:normAutofit/>
          </a:bodyPr>
          <a:lstStyle/>
          <a:p>
            <a:pPr>
              <a:spcBef>
                <a:spcPts val="1400"/>
              </a:spcBef>
            </a:pPr>
            <a:r>
              <a:rPr lang="en-US" sz="2000" b="0" i="0" u="none" strike="noStrike" dirty="0">
                <a:effectLst/>
              </a:rPr>
              <a:t>Utilizing SQL within Python to execute a query for a distinct set of launch site names </a:t>
            </a:r>
          </a:p>
          <a:p>
            <a:pPr>
              <a:spcBef>
                <a:spcPts val="1400"/>
              </a:spcBef>
            </a:pPr>
            <a:r>
              <a:rPr lang="en-US" sz="2000" dirty="0"/>
              <a:t>R</a:t>
            </a:r>
            <a:r>
              <a:rPr lang="en-US" sz="2000" b="0" i="0" u="none" strike="noStrike" dirty="0">
                <a:effectLst/>
              </a:rPr>
              <a:t>esulting in the generation of a list comprising four launch sites.</a:t>
            </a:r>
            <a:endParaRPr lang="en-US" sz="2000" dirty="0"/>
          </a:p>
        </p:txBody>
      </p:sp>
      <p:pic>
        <p:nvPicPr>
          <p:cNvPr id="13318" name="Picture 6">
            <a:extLst>
              <a:ext uri="{FF2B5EF4-FFF2-40B4-BE49-F238E27FC236}">
                <a16:creationId xmlns:a16="http://schemas.microsoft.com/office/drawing/2014/main" id="{9F07BF65-89BE-46C0-9C48-0586E702EAE0}"/>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1666140"/>
            <a:ext cx="5456279" cy="350077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3370" name="Group 13369">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371"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372"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3"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4"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5"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6"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7"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8"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79"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0"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1"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2"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383"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4"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5"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6"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7"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388"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89"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0"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1"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2"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3"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4"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5"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6"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397"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24</a:t>
            </a:fld>
            <a:endParaRPr lang="en-US"/>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1"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033" name="Group 1032">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1034" name="Group 1033">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46"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047"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8"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9"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0"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1"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2"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3"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4"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5"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6"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7"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058"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9"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0"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1"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2"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063"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4"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5"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6"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7"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8"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9"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70"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71"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72"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035" name="Group 1034">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36"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7"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8"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9"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0"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1"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2"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3"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4"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5"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1074" name="Rectangle 1073">
            <a:extLst>
              <a:ext uri="{FF2B5EF4-FFF2-40B4-BE49-F238E27FC236}">
                <a16:creationId xmlns:a16="http://schemas.microsoft.com/office/drawing/2014/main" id="{E79AA19A-D2E5-47F2-AF0A-1AF60D42C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076" name="Picture 2">
            <a:extLst>
              <a:ext uri="{FF2B5EF4-FFF2-40B4-BE49-F238E27FC236}">
                <a16:creationId xmlns:a16="http://schemas.microsoft.com/office/drawing/2014/main" id="{91A1E618-D29E-4367-8C34-500E34D05B1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783" y="0"/>
            <a:ext cx="12188952" cy="6858000"/>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grpSp>
        <p:nvGrpSpPr>
          <p:cNvPr id="1078" name="Group 1077">
            <a:extLst>
              <a:ext uri="{FF2B5EF4-FFF2-40B4-BE49-F238E27FC236}">
                <a16:creationId xmlns:a16="http://schemas.microsoft.com/office/drawing/2014/main" id="{81F2BFD0-D896-4BA3-BA8F-0C866BD024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1079" name="Rectangle 5">
              <a:extLst>
                <a:ext uri="{FF2B5EF4-FFF2-40B4-BE49-F238E27FC236}">
                  <a16:creationId xmlns:a16="http://schemas.microsoft.com/office/drawing/2014/main" id="{E768552D-D282-4F68-A829-290A4E83179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080" name="Freeform 6">
              <a:extLst>
                <a:ext uri="{FF2B5EF4-FFF2-40B4-BE49-F238E27FC236}">
                  <a16:creationId xmlns:a16="http://schemas.microsoft.com/office/drawing/2014/main" id="{B24AFF31-9CD5-4E66-92F8-23BBAA24FB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1" name="Freeform 7">
              <a:extLst>
                <a:ext uri="{FF2B5EF4-FFF2-40B4-BE49-F238E27FC236}">
                  <a16:creationId xmlns:a16="http://schemas.microsoft.com/office/drawing/2014/main" id="{2267C9D4-1770-45DD-AAFC-481CD7F9AA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2" name="Freeform 8">
              <a:extLst>
                <a:ext uri="{FF2B5EF4-FFF2-40B4-BE49-F238E27FC236}">
                  <a16:creationId xmlns:a16="http://schemas.microsoft.com/office/drawing/2014/main" id="{10DD6E0B-EC58-4D78-8125-AD2172CD2E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3" name="Freeform 9">
              <a:extLst>
                <a:ext uri="{FF2B5EF4-FFF2-40B4-BE49-F238E27FC236}">
                  <a16:creationId xmlns:a16="http://schemas.microsoft.com/office/drawing/2014/main" id="{23D6129D-742B-422D-A589-6692C16715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4" name="Freeform 10">
              <a:extLst>
                <a:ext uri="{FF2B5EF4-FFF2-40B4-BE49-F238E27FC236}">
                  <a16:creationId xmlns:a16="http://schemas.microsoft.com/office/drawing/2014/main" id="{9EA94B27-F456-4ED8-8882-77632BDA0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5" name="Freeform 11">
              <a:extLst>
                <a:ext uri="{FF2B5EF4-FFF2-40B4-BE49-F238E27FC236}">
                  <a16:creationId xmlns:a16="http://schemas.microsoft.com/office/drawing/2014/main" id="{5B7F96AD-560C-44A0-A513-B06758743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6" name="Freeform 12">
              <a:extLst>
                <a:ext uri="{FF2B5EF4-FFF2-40B4-BE49-F238E27FC236}">
                  <a16:creationId xmlns:a16="http://schemas.microsoft.com/office/drawing/2014/main" id="{86701218-3235-4E29-9935-1315B5CCAA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7" name="Freeform 13">
              <a:extLst>
                <a:ext uri="{FF2B5EF4-FFF2-40B4-BE49-F238E27FC236}">
                  <a16:creationId xmlns:a16="http://schemas.microsoft.com/office/drawing/2014/main" id="{046B7BE0-D335-42EA-9893-4FA7654F1F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8" name="Freeform 14">
              <a:extLst>
                <a:ext uri="{FF2B5EF4-FFF2-40B4-BE49-F238E27FC236}">
                  <a16:creationId xmlns:a16="http://schemas.microsoft.com/office/drawing/2014/main" id="{1CE912BA-808B-403C-B26F-8083A682E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9" name="Freeform 15">
              <a:extLst>
                <a:ext uri="{FF2B5EF4-FFF2-40B4-BE49-F238E27FC236}">
                  <a16:creationId xmlns:a16="http://schemas.microsoft.com/office/drawing/2014/main" id="{D974F65A-298C-4395-B461-99B9B49A07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0" name="Line 16">
              <a:extLst>
                <a:ext uri="{FF2B5EF4-FFF2-40B4-BE49-F238E27FC236}">
                  <a16:creationId xmlns:a16="http://schemas.microsoft.com/office/drawing/2014/main" id="{700B2930-989F-49DC-B909-8150145AD09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091" name="Freeform 17">
              <a:extLst>
                <a:ext uri="{FF2B5EF4-FFF2-40B4-BE49-F238E27FC236}">
                  <a16:creationId xmlns:a16="http://schemas.microsoft.com/office/drawing/2014/main" id="{795CB5A4-5145-4F55-95D0-6FB820C84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2" name="Freeform 18">
              <a:extLst>
                <a:ext uri="{FF2B5EF4-FFF2-40B4-BE49-F238E27FC236}">
                  <a16:creationId xmlns:a16="http://schemas.microsoft.com/office/drawing/2014/main" id="{54BB8F48-D800-442A-A603-979FE924B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3" name="Freeform 19">
              <a:extLst>
                <a:ext uri="{FF2B5EF4-FFF2-40B4-BE49-F238E27FC236}">
                  <a16:creationId xmlns:a16="http://schemas.microsoft.com/office/drawing/2014/main" id="{6E863078-201C-4DC0-8D49-077300CE5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4" name="Freeform 20">
              <a:extLst>
                <a:ext uri="{FF2B5EF4-FFF2-40B4-BE49-F238E27FC236}">
                  <a16:creationId xmlns:a16="http://schemas.microsoft.com/office/drawing/2014/main" id="{6A07EBB6-75B0-4867-9AAF-7A645F4148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5" name="Rectangle 21">
              <a:extLst>
                <a:ext uri="{FF2B5EF4-FFF2-40B4-BE49-F238E27FC236}">
                  <a16:creationId xmlns:a16="http://schemas.microsoft.com/office/drawing/2014/main" id="{FA40A456-C685-468E-802E-FC9DF586AFD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096" name="Freeform 22">
              <a:extLst>
                <a:ext uri="{FF2B5EF4-FFF2-40B4-BE49-F238E27FC236}">
                  <a16:creationId xmlns:a16="http://schemas.microsoft.com/office/drawing/2014/main" id="{F101202F-1B2A-414C-83B7-9327E599C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7" name="Freeform 23">
              <a:extLst>
                <a:ext uri="{FF2B5EF4-FFF2-40B4-BE49-F238E27FC236}">
                  <a16:creationId xmlns:a16="http://schemas.microsoft.com/office/drawing/2014/main" id="{4CC9B21F-B169-47E9-9B97-3BB645B29C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8" name="Freeform 24">
              <a:extLst>
                <a:ext uri="{FF2B5EF4-FFF2-40B4-BE49-F238E27FC236}">
                  <a16:creationId xmlns:a16="http://schemas.microsoft.com/office/drawing/2014/main" id="{BC5FF733-2B71-4734-AD6A-5B35D99A3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9" name="Freeform 25">
              <a:extLst>
                <a:ext uri="{FF2B5EF4-FFF2-40B4-BE49-F238E27FC236}">
                  <a16:creationId xmlns:a16="http://schemas.microsoft.com/office/drawing/2014/main" id="{0BCEB342-9AFC-4DCB-B92F-E08DC9594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0" name="Freeform 26">
              <a:extLst>
                <a:ext uri="{FF2B5EF4-FFF2-40B4-BE49-F238E27FC236}">
                  <a16:creationId xmlns:a16="http://schemas.microsoft.com/office/drawing/2014/main" id="{3B9B4933-5C48-49CF-9C6A-A29413150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1" name="Freeform 27">
              <a:extLst>
                <a:ext uri="{FF2B5EF4-FFF2-40B4-BE49-F238E27FC236}">
                  <a16:creationId xmlns:a16="http://schemas.microsoft.com/office/drawing/2014/main" id="{404FC76C-600A-482C-8386-F77ACBCCA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2" name="Freeform 28">
              <a:extLst>
                <a:ext uri="{FF2B5EF4-FFF2-40B4-BE49-F238E27FC236}">
                  <a16:creationId xmlns:a16="http://schemas.microsoft.com/office/drawing/2014/main" id="{E8C5D50B-A590-4AAE-A748-113B62DADA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3" name="Freeform 29">
              <a:extLst>
                <a:ext uri="{FF2B5EF4-FFF2-40B4-BE49-F238E27FC236}">
                  <a16:creationId xmlns:a16="http://schemas.microsoft.com/office/drawing/2014/main" id="{6C045F21-7031-4278-BFEE-A9E856ADA9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4" name="Freeform 30">
              <a:extLst>
                <a:ext uri="{FF2B5EF4-FFF2-40B4-BE49-F238E27FC236}">
                  <a16:creationId xmlns:a16="http://schemas.microsoft.com/office/drawing/2014/main" id="{20EE11A6-3412-4362-8A81-592A15F2A1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05" name="Freeform 31">
              <a:extLst>
                <a:ext uri="{FF2B5EF4-FFF2-40B4-BE49-F238E27FC236}">
                  <a16:creationId xmlns:a16="http://schemas.microsoft.com/office/drawing/2014/main" id="{A376EBB9-93F5-4B6F-95B3-C36B6C851E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3" name="Title 1">
            <a:extLst>
              <a:ext uri="{FF2B5EF4-FFF2-40B4-BE49-F238E27FC236}">
                <a16:creationId xmlns:a16="http://schemas.microsoft.com/office/drawing/2014/main" id="{557C8CBA-1A0E-4CDF-A451-7AAA44D39839}"/>
              </a:ext>
            </a:extLst>
          </p:cNvPr>
          <p:cNvSpPr txBox="1">
            <a:spLocks/>
          </p:cNvSpPr>
          <p:nvPr/>
        </p:nvSpPr>
        <p:spPr>
          <a:xfrm>
            <a:off x="853330" y="1254035"/>
            <a:ext cx="2926190" cy="40022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rgbClr val="FFFFFF"/>
                </a:solidFill>
                <a:latin typeface="+mj-lt"/>
                <a:ea typeface="+mj-ea"/>
                <a:cs typeface="+mj-cs"/>
              </a:rPr>
              <a:t>Launch Site Names Begin with 'CCA'</a:t>
            </a:r>
          </a:p>
        </p:txBody>
      </p:sp>
      <p:sp useBgFill="1">
        <p:nvSpPr>
          <p:cNvPr id="1107" name="Round Diagonal Corner Rectangle 6">
            <a:extLst>
              <a:ext uri="{FF2B5EF4-FFF2-40B4-BE49-F238E27FC236}">
                <a16:creationId xmlns:a16="http://schemas.microsoft.com/office/drawing/2014/main" id="{092ADBCF-B973-4C52-B740-4963E95B3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853439"/>
            <a:ext cx="6987476" cy="4760505"/>
          </a:xfrm>
          <a:prstGeom prst="round2DiagRect">
            <a:avLst>
              <a:gd name="adj1" fmla="val 7418"/>
              <a:gd name="adj2" fmla="val 0"/>
            </a:avLst>
          </a:prstGeom>
          <a:ln w="19050" cap="sq">
            <a:solidFill>
              <a:schemeClr val="bg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9" name="Group 1108">
            <a:extLst>
              <a:ext uri="{FF2B5EF4-FFF2-40B4-BE49-F238E27FC236}">
                <a16:creationId xmlns:a16="http://schemas.microsoft.com/office/drawing/2014/main" id="{3FDD94EF-2C73-4E4C-8332-A75D8AC6BE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1110" name="Freeform 32">
              <a:extLst>
                <a:ext uri="{FF2B5EF4-FFF2-40B4-BE49-F238E27FC236}">
                  <a16:creationId xmlns:a16="http://schemas.microsoft.com/office/drawing/2014/main" id="{16EF4FCE-B4BF-485E-B545-95827107AD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1" name="Freeform 33">
              <a:extLst>
                <a:ext uri="{FF2B5EF4-FFF2-40B4-BE49-F238E27FC236}">
                  <a16:creationId xmlns:a16="http://schemas.microsoft.com/office/drawing/2014/main" id="{C2DD2F29-32E6-486A-A295-CB29680AD9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2" name="Freeform 34">
              <a:extLst>
                <a:ext uri="{FF2B5EF4-FFF2-40B4-BE49-F238E27FC236}">
                  <a16:creationId xmlns:a16="http://schemas.microsoft.com/office/drawing/2014/main" id="{B1A76276-E7B7-4550-9AFF-0A2E9EAEA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3" name="Freeform 35">
              <a:extLst>
                <a:ext uri="{FF2B5EF4-FFF2-40B4-BE49-F238E27FC236}">
                  <a16:creationId xmlns:a16="http://schemas.microsoft.com/office/drawing/2014/main" id="{EAFC4E0E-3390-457C-BCC9-A2479C10F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4" name="Freeform 36">
              <a:extLst>
                <a:ext uri="{FF2B5EF4-FFF2-40B4-BE49-F238E27FC236}">
                  <a16:creationId xmlns:a16="http://schemas.microsoft.com/office/drawing/2014/main" id="{D0E59BF7-C450-4448-B71A-80ECD878D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5" name="Freeform 37">
              <a:extLst>
                <a:ext uri="{FF2B5EF4-FFF2-40B4-BE49-F238E27FC236}">
                  <a16:creationId xmlns:a16="http://schemas.microsoft.com/office/drawing/2014/main" id="{BAB182A0-0A27-42D3-A9D0-56E8B7F4A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6" name="Freeform 38">
              <a:extLst>
                <a:ext uri="{FF2B5EF4-FFF2-40B4-BE49-F238E27FC236}">
                  <a16:creationId xmlns:a16="http://schemas.microsoft.com/office/drawing/2014/main" id="{4C9A08D9-525C-448E-A071-78226848F4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7" name="Freeform 39">
              <a:extLst>
                <a:ext uri="{FF2B5EF4-FFF2-40B4-BE49-F238E27FC236}">
                  <a16:creationId xmlns:a16="http://schemas.microsoft.com/office/drawing/2014/main" id="{E7818D96-423C-499F-A080-00EF0B9D4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8" name="Freeform 40">
              <a:extLst>
                <a:ext uri="{FF2B5EF4-FFF2-40B4-BE49-F238E27FC236}">
                  <a16:creationId xmlns:a16="http://schemas.microsoft.com/office/drawing/2014/main" id="{059B8971-2367-46BA-8FCC-D001A6C369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9" name="Rectangle 41">
              <a:extLst>
                <a:ext uri="{FF2B5EF4-FFF2-40B4-BE49-F238E27FC236}">
                  <a16:creationId xmlns:a16="http://schemas.microsoft.com/office/drawing/2014/main" id="{E4DF0A08-11EF-495A-980F-2ED66FBB81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D528596A-0847-664A-9D47-5096383E5E09}"/>
              </a:ext>
            </a:extLst>
          </p:cNvPr>
          <p:cNvSpPr>
            <a:spLocks/>
          </p:cNvSpPr>
          <p:nvPr/>
        </p:nvSpPr>
        <p:spPr>
          <a:xfrm>
            <a:off x="9738580" y="4392899"/>
            <a:ext cx="409483" cy="193898"/>
          </a:xfrm>
          <a:prstGeom prst="rect">
            <a:avLst/>
          </a:prstGeom>
        </p:spPr>
        <p:txBody>
          <a:bodyPr/>
          <a:lstStyle/>
          <a:p>
            <a:pPr defTabSz="484632">
              <a:spcAft>
                <a:spcPts val="600"/>
              </a:spcAft>
            </a:pPr>
            <a:fld id="{5075537C-CA84-1446-933C-8E9D027F9201}" type="slidenum">
              <a:rPr lang="en-US" sz="954" kern="1200">
                <a:solidFill>
                  <a:srgbClr val="979797"/>
                </a:solidFill>
                <a:latin typeface="+mn-lt"/>
                <a:ea typeface="+mn-ea"/>
                <a:cs typeface="+mn-cs"/>
              </a:rPr>
              <a:pPr defTabSz="484632">
                <a:spcAft>
                  <a:spcPts val="600"/>
                </a:spcAft>
              </a:pPr>
              <a:t>25</a:t>
            </a:fld>
            <a:endParaRPr lang="en-US">
              <a:solidFill>
                <a:schemeClr val="bg1"/>
              </a:solidFill>
            </a:endParaRPr>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4394725" y="3944175"/>
            <a:ext cx="6356694" cy="829956"/>
          </a:xfrm>
          <a:prstGeom prst="rect">
            <a:avLst/>
          </a:prstGeom>
        </p:spPr>
        <p:txBody>
          <a:bodyPr>
            <a:noAutofit/>
          </a:bodyPr>
          <a:lstStyle/>
          <a:p>
            <a:pPr defTabSz="484632">
              <a:spcBef>
                <a:spcPts val="742"/>
              </a:spcBef>
            </a:pP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Complete records of the first five entries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with</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launch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names</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beginning</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with</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'CCA'</a:t>
            </a:r>
            <a:endParaRPr lang="en-US" dirty="0">
              <a:solidFill>
                <a:schemeClr val="tx1">
                  <a:lumMod val="65000"/>
                  <a:lumOff val="35000"/>
                </a:schemeClr>
              </a:solidFill>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EA760D37-2D62-4167-9CBE-62CC2A0D50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9460" y="1420813"/>
            <a:ext cx="6977951" cy="1933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473865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5"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2057" name="Group 2056">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2058" name="Group 2057">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070"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2071"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2"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3"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4"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5"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6"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7"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8"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79"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0"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1"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2082"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3"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4"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5"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6"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2087"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8"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89"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0"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1"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2"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3"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4"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5"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96"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2059" name="Group 2058">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60"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1"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2"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3"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4"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5"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6"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7"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8"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069"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2098" name="Rectangle 2097">
            <a:extLst>
              <a:ext uri="{FF2B5EF4-FFF2-40B4-BE49-F238E27FC236}">
                <a16:creationId xmlns:a16="http://schemas.microsoft.com/office/drawing/2014/main" id="{E79AA19A-D2E5-47F2-AF0A-1AF60D42C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100" name="Picture 2">
            <a:extLst>
              <a:ext uri="{FF2B5EF4-FFF2-40B4-BE49-F238E27FC236}">
                <a16:creationId xmlns:a16="http://schemas.microsoft.com/office/drawing/2014/main" id="{91A1E618-D29E-4367-8C34-500E34D05B1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783" y="0"/>
            <a:ext cx="12188952" cy="6858000"/>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grpSp>
        <p:nvGrpSpPr>
          <p:cNvPr id="2102" name="Group 2101">
            <a:extLst>
              <a:ext uri="{FF2B5EF4-FFF2-40B4-BE49-F238E27FC236}">
                <a16:creationId xmlns:a16="http://schemas.microsoft.com/office/drawing/2014/main" id="{81F2BFD0-D896-4BA3-BA8F-0C866BD024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2103" name="Rectangle 5">
              <a:extLst>
                <a:ext uri="{FF2B5EF4-FFF2-40B4-BE49-F238E27FC236}">
                  <a16:creationId xmlns:a16="http://schemas.microsoft.com/office/drawing/2014/main" id="{E768552D-D282-4F68-A829-290A4E83179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104" name="Freeform 6">
              <a:extLst>
                <a:ext uri="{FF2B5EF4-FFF2-40B4-BE49-F238E27FC236}">
                  <a16:creationId xmlns:a16="http://schemas.microsoft.com/office/drawing/2014/main" id="{B24AFF31-9CD5-4E66-92F8-23BBAA24FB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5" name="Freeform 7">
              <a:extLst>
                <a:ext uri="{FF2B5EF4-FFF2-40B4-BE49-F238E27FC236}">
                  <a16:creationId xmlns:a16="http://schemas.microsoft.com/office/drawing/2014/main" id="{2267C9D4-1770-45DD-AAFC-481CD7F9AA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6" name="Freeform 8">
              <a:extLst>
                <a:ext uri="{FF2B5EF4-FFF2-40B4-BE49-F238E27FC236}">
                  <a16:creationId xmlns:a16="http://schemas.microsoft.com/office/drawing/2014/main" id="{10DD6E0B-EC58-4D78-8125-AD2172CD2E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7" name="Freeform 9">
              <a:extLst>
                <a:ext uri="{FF2B5EF4-FFF2-40B4-BE49-F238E27FC236}">
                  <a16:creationId xmlns:a16="http://schemas.microsoft.com/office/drawing/2014/main" id="{23D6129D-742B-422D-A589-6692C16715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8" name="Freeform 10">
              <a:extLst>
                <a:ext uri="{FF2B5EF4-FFF2-40B4-BE49-F238E27FC236}">
                  <a16:creationId xmlns:a16="http://schemas.microsoft.com/office/drawing/2014/main" id="{9EA94B27-F456-4ED8-8882-77632BDA0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9" name="Freeform 11">
              <a:extLst>
                <a:ext uri="{FF2B5EF4-FFF2-40B4-BE49-F238E27FC236}">
                  <a16:creationId xmlns:a16="http://schemas.microsoft.com/office/drawing/2014/main" id="{5B7F96AD-560C-44A0-A513-B06758743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0" name="Freeform 12">
              <a:extLst>
                <a:ext uri="{FF2B5EF4-FFF2-40B4-BE49-F238E27FC236}">
                  <a16:creationId xmlns:a16="http://schemas.microsoft.com/office/drawing/2014/main" id="{86701218-3235-4E29-9935-1315B5CCAA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1" name="Freeform 13">
              <a:extLst>
                <a:ext uri="{FF2B5EF4-FFF2-40B4-BE49-F238E27FC236}">
                  <a16:creationId xmlns:a16="http://schemas.microsoft.com/office/drawing/2014/main" id="{046B7BE0-D335-42EA-9893-4FA7654F1F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2" name="Freeform 14">
              <a:extLst>
                <a:ext uri="{FF2B5EF4-FFF2-40B4-BE49-F238E27FC236}">
                  <a16:creationId xmlns:a16="http://schemas.microsoft.com/office/drawing/2014/main" id="{1CE912BA-808B-403C-B26F-8083A682E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3" name="Freeform 15">
              <a:extLst>
                <a:ext uri="{FF2B5EF4-FFF2-40B4-BE49-F238E27FC236}">
                  <a16:creationId xmlns:a16="http://schemas.microsoft.com/office/drawing/2014/main" id="{D974F65A-298C-4395-B461-99B9B49A07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4" name="Line 16">
              <a:extLst>
                <a:ext uri="{FF2B5EF4-FFF2-40B4-BE49-F238E27FC236}">
                  <a16:creationId xmlns:a16="http://schemas.microsoft.com/office/drawing/2014/main" id="{700B2930-989F-49DC-B909-8150145AD09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2115" name="Freeform 17">
              <a:extLst>
                <a:ext uri="{FF2B5EF4-FFF2-40B4-BE49-F238E27FC236}">
                  <a16:creationId xmlns:a16="http://schemas.microsoft.com/office/drawing/2014/main" id="{795CB5A4-5145-4F55-95D0-6FB820C84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6" name="Freeform 18">
              <a:extLst>
                <a:ext uri="{FF2B5EF4-FFF2-40B4-BE49-F238E27FC236}">
                  <a16:creationId xmlns:a16="http://schemas.microsoft.com/office/drawing/2014/main" id="{54BB8F48-D800-442A-A603-979FE924B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7" name="Freeform 19">
              <a:extLst>
                <a:ext uri="{FF2B5EF4-FFF2-40B4-BE49-F238E27FC236}">
                  <a16:creationId xmlns:a16="http://schemas.microsoft.com/office/drawing/2014/main" id="{6E863078-201C-4DC0-8D49-077300CE5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8" name="Freeform 20">
              <a:extLst>
                <a:ext uri="{FF2B5EF4-FFF2-40B4-BE49-F238E27FC236}">
                  <a16:creationId xmlns:a16="http://schemas.microsoft.com/office/drawing/2014/main" id="{6A07EBB6-75B0-4867-9AAF-7A645F4148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9" name="Rectangle 21">
              <a:extLst>
                <a:ext uri="{FF2B5EF4-FFF2-40B4-BE49-F238E27FC236}">
                  <a16:creationId xmlns:a16="http://schemas.microsoft.com/office/drawing/2014/main" id="{FA40A456-C685-468E-802E-FC9DF586AFD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120" name="Freeform 22">
              <a:extLst>
                <a:ext uri="{FF2B5EF4-FFF2-40B4-BE49-F238E27FC236}">
                  <a16:creationId xmlns:a16="http://schemas.microsoft.com/office/drawing/2014/main" id="{F101202F-1B2A-414C-83B7-9327E599C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1" name="Freeform 23">
              <a:extLst>
                <a:ext uri="{FF2B5EF4-FFF2-40B4-BE49-F238E27FC236}">
                  <a16:creationId xmlns:a16="http://schemas.microsoft.com/office/drawing/2014/main" id="{4CC9B21F-B169-47E9-9B97-3BB645B29C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2" name="Freeform 24">
              <a:extLst>
                <a:ext uri="{FF2B5EF4-FFF2-40B4-BE49-F238E27FC236}">
                  <a16:creationId xmlns:a16="http://schemas.microsoft.com/office/drawing/2014/main" id="{BC5FF733-2B71-4734-AD6A-5B35D99A3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3" name="Freeform 25">
              <a:extLst>
                <a:ext uri="{FF2B5EF4-FFF2-40B4-BE49-F238E27FC236}">
                  <a16:creationId xmlns:a16="http://schemas.microsoft.com/office/drawing/2014/main" id="{0BCEB342-9AFC-4DCB-B92F-E08DC9594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4" name="Freeform 26">
              <a:extLst>
                <a:ext uri="{FF2B5EF4-FFF2-40B4-BE49-F238E27FC236}">
                  <a16:creationId xmlns:a16="http://schemas.microsoft.com/office/drawing/2014/main" id="{3B9B4933-5C48-49CF-9C6A-A29413150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5" name="Freeform 27">
              <a:extLst>
                <a:ext uri="{FF2B5EF4-FFF2-40B4-BE49-F238E27FC236}">
                  <a16:creationId xmlns:a16="http://schemas.microsoft.com/office/drawing/2014/main" id="{404FC76C-600A-482C-8386-F77ACBCCA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6" name="Freeform 28">
              <a:extLst>
                <a:ext uri="{FF2B5EF4-FFF2-40B4-BE49-F238E27FC236}">
                  <a16:creationId xmlns:a16="http://schemas.microsoft.com/office/drawing/2014/main" id="{E8C5D50B-A590-4AAE-A748-113B62DADA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7" name="Freeform 29">
              <a:extLst>
                <a:ext uri="{FF2B5EF4-FFF2-40B4-BE49-F238E27FC236}">
                  <a16:creationId xmlns:a16="http://schemas.microsoft.com/office/drawing/2014/main" id="{6C045F21-7031-4278-BFEE-A9E856ADA9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8" name="Freeform 30">
              <a:extLst>
                <a:ext uri="{FF2B5EF4-FFF2-40B4-BE49-F238E27FC236}">
                  <a16:creationId xmlns:a16="http://schemas.microsoft.com/office/drawing/2014/main" id="{20EE11A6-3412-4362-8A81-592A15F2A1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9" name="Freeform 31">
              <a:extLst>
                <a:ext uri="{FF2B5EF4-FFF2-40B4-BE49-F238E27FC236}">
                  <a16:creationId xmlns:a16="http://schemas.microsoft.com/office/drawing/2014/main" id="{A376EBB9-93F5-4B6F-95B3-C36B6C851E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3" name="Title 1">
            <a:extLst>
              <a:ext uri="{FF2B5EF4-FFF2-40B4-BE49-F238E27FC236}">
                <a16:creationId xmlns:a16="http://schemas.microsoft.com/office/drawing/2014/main" id="{FD161C47-0660-416F-B4C2-25E4D35D69FD}"/>
              </a:ext>
            </a:extLst>
          </p:cNvPr>
          <p:cNvSpPr txBox="1">
            <a:spLocks/>
          </p:cNvSpPr>
          <p:nvPr/>
        </p:nvSpPr>
        <p:spPr>
          <a:xfrm>
            <a:off x="853330" y="1254035"/>
            <a:ext cx="2926190" cy="40022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rgbClr val="FFFFFF"/>
                </a:solidFill>
                <a:latin typeface="+mj-lt"/>
                <a:ea typeface="+mj-ea"/>
                <a:cs typeface="+mj-cs"/>
              </a:rPr>
              <a:t>Total Payload Mass</a:t>
            </a:r>
          </a:p>
        </p:txBody>
      </p:sp>
      <p:sp useBgFill="1">
        <p:nvSpPr>
          <p:cNvPr id="2131" name="Round Diagonal Corner Rectangle 6">
            <a:extLst>
              <a:ext uri="{FF2B5EF4-FFF2-40B4-BE49-F238E27FC236}">
                <a16:creationId xmlns:a16="http://schemas.microsoft.com/office/drawing/2014/main" id="{092ADBCF-B973-4C52-B740-4963E95B3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853439"/>
            <a:ext cx="6987476" cy="4760505"/>
          </a:xfrm>
          <a:prstGeom prst="round2DiagRect">
            <a:avLst>
              <a:gd name="adj1" fmla="val 7418"/>
              <a:gd name="adj2" fmla="val 0"/>
            </a:avLst>
          </a:prstGeom>
          <a:ln w="19050" cap="sq">
            <a:solidFill>
              <a:schemeClr val="bg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33" name="Group 2132">
            <a:extLst>
              <a:ext uri="{FF2B5EF4-FFF2-40B4-BE49-F238E27FC236}">
                <a16:creationId xmlns:a16="http://schemas.microsoft.com/office/drawing/2014/main" id="{3FDD94EF-2C73-4E4C-8332-A75D8AC6BE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2134" name="Freeform 32">
              <a:extLst>
                <a:ext uri="{FF2B5EF4-FFF2-40B4-BE49-F238E27FC236}">
                  <a16:creationId xmlns:a16="http://schemas.microsoft.com/office/drawing/2014/main" id="{16EF4FCE-B4BF-485E-B545-95827107AD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5" name="Freeform 33">
              <a:extLst>
                <a:ext uri="{FF2B5EF4-FFF2-40B4-BE49-F238E27FC236}">
                  <a16:creationId xmlns:a16="http://schemas.microsoft.com/office/drawing/2014/main" id="{C2DD2F29-32E6-486A-A295-CB29680AD9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6" name="Freeform 34">
              <a:extLst>
                <a:ext uri="{FF2B5EF4-FFF2-40B4-BE49-F238E27FC236}">
                  <a16:creationId xmlns:a16="http://schemas.microsoft.com/office/drawing/2014/main" id="{B1A76276-E7B7-4550-9AFF-0A2E9EAEA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7" name="Freeform 35">
              <a:extLst>
                <a:ext uri="{FF2B5EF4-FFF2-40B4-BE49-F238E27FC236}">
                  <a16:creationId xmlns:a16="http://schemas.microsoft.com/office/drawing/2014/main" id="{EAFC4E0E-3390-457C-BCC9-A2479C10F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8" name="Freeform 36">
              <a:extLst>
                <a:ext uri="{FF2B5EF4-FFF2-40B4-BE49-F238E27FC236}">
                  <a16:creationId xmlns:a16="http://schemas.microsoft.com/office/drawing/2014/main" id="{D0E59BF7-C450-4448-B71A-80ECD878D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9" name="Freeform 37">
              <a:extLst>
                <a:ext uri="{FF2B5EF4-FFF2-40B4-BE49-F238E27FC236}">
                  <a16:creationId xmlns:a16="http://schemas.microsoft.com/office/drawing/2014/main" id="{BAB182A0-0A27-42D3-A9D0-56E8B7F4A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40" name="Freeform 38">
              <a:extLst>
                <a:ext uri="{FF2B5EF4-FFF2-40B4-BE49-F238E27FC236}">
                  <a16:creationId xmlns:a16="http://schemas.microsoft.com/office/drawing/2014/main" id="{4C9A08D9-525C-448E-A071-78226848F4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41" name="Freeform 39">
              <a:extLst>
                <a:ext uri="{FF2B5EF4-FFF2-40B4-BE49-F238E27FC236}">
                  <a16:creationId xmlns:a16="http://schemas.microsoft.com/office/drawing/2014/main" id="{E7818D96-423C-499F-A080-00EF0B9D4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42" name="Freeform 40">
              <a:extLst>
                <a:ext uri="{FF2B5EF4-FFF2-40B4-BE49-F238E27FC236}">
                  <a16:creationId xmlns:a16="http://schemas.microsoft.com/office/drawing/2014/main" id="{059B8971-2367-46BA-8FCC-D001A6C369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43" name="Rectangle 41">
              <a:extLst>
                <a:ext uri="{FF2B5EF4-FFF2-40B4-BE49-F238E27FC236}">
                  <a16:creationId xmlns:a16="http://schemas.microsoft.com/office/drawing/2014/main" id="{E4DF0A08-11EF-495A-980F-2ED66FBB81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D528596A-0847-664A-9D47-5096383E5E09}"/>
              </a:ext>
            </a:extLst>
          </p:cNvPr>
          <p:cNvSpPr>
            <a:spLocks/>
          </p:cNvSpPr>
          <p:nvPr/>
        </p:nvSpPr>
        <p:spPr>
          <a:xfrm>
            <a:off x="10147035" y="4438544"/>
            <a:ext cx="464218" cy="219816"/>
          </a:xfrm>
          <a:prstGeom prst="rect">
            <a:avLst/>
          </a:prstGeom>
        </p:spPr>
        <p:txBody>
          <a:bodyPr/>
          <a:lstStyle/>
          <a:p>
            <a:pPr defTabSz="548640">
              <a:spcAft>
                <a:spcPts val="600"/>
              </a:spcAft>
            </a:pPr>
            <a:fld id="{5075537C-CA84-1446-933C-8E9D027F9201}" type="slidenum">
              <a:rPr lang="en-US" sz="1080" kern="1200">
                <a:solidFill>
                  <a:srgbClr val="979797"/>
                </a:solidFill>
                <a:latin typeface="+mn-lt"/>
                <a:ea typeface="+mn-ea"/>
                <a:cs typeface="+mn-cs"/>
              </a:rPr>
              <a:pPr defTabSz="548640">
                <a:spcAft>
                  <a:spcPts val="600"/>
                </a:spcAft>
              </a:pPr>
              <a:t>26</a:t>
            </a:fld>
            <a:endParaRPr lang="en-US">
              <a:solidFill>
                <a:schemeClr val="bg1"/>
              </a:solidFill>
            </a:endParaRPr>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4480449" y="3549649"/>
            <a:ext cx="6239802" cy="931863"/>
          </a:xfrm>
          <a:prstGeom prst="rect">
            <a:avLst/>
          </a:prstGeom>
        </p:spPr>
        <p:txBody>
          <a:bodyPr>
            <a:noAutofit/>
          </a:bodyPr>
          <a:lstStyle/>
          <a:p>
            <a:pPr defTabSz="548640">
              <a:spcBef>
                <a:spcPts val="840"/>
              </a:spcBef>
            </a:pP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Query</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calculates</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the total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payload</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mass of boosters </a:t>
            </a:r>
            <a:r>
              <a:rPr lang="fr-FR" kern="1200" dirty="0" err="1">
                <a:solidFill>
                  <a:schemeClr val="tx1">
                    <a:lumMod val="65000"/>
                    <a:lumOff val="35000"/>
                  </a:schemeClr>
                </a:solidFill>
                <a:latin typeface="Arial" panose="020B0604020202020204" pitchFamily="34" charset="0"/>
                <a:ea typeface="+mn-ea"/>
                <a:cs typeface="Arial" panose="020B0604020202020204" pitchFamily="34" charset="0"/>
              </a:rPr>
              <a:t>launched</a:t>
            </a:r>
            <a:r>
              <a:rPr lang="fr-FR" kern="1200" dirty="0">
                <a:solidFill>
                  <a:schemeClr val="tx1">
                    <a:lumMod val="65000"/>
                    <a:lumOff val="35000"/>
                  </a:schemeClr>
                </a:solidFill>
                <a:latin typeface="Arial" panose="020B0604020202020204" pitchFamily="34" charset="0"/>
                <a:ea typeface="+mn-ea"/>
                <a:cs typeface="Arial" panose="020B0604020202020204" pitchFamily="34" charset="0"/>
              </a:rPr>
              <a:t> by NASA</a:t>
            </a:r>
            <a:endParaRPr lang="en-US" dirty="0">
              <a:solidFill>
                <a:schemeClr val="tx1">
                  <a:lumMod val="65000"/>
                  <a:lumOff val="35000"/>
                </a:schemeClr>
              </a:solidFill>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613C6B81-BCBF-4B94-A2F1-A8ECDB2B0C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8034" y="1730375"/>
            <a:ext cx="6864827" cy="1400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014743"/>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08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3085" name="Group 308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3086" name="Group 308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9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309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0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311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311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1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2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2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2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2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12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3087" name="Group 308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08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8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9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3" name="Title 1">
            <a:extLst>
              <a:ext uri="{FF2B5EF4-FFF2-40B4-BE49-F238E27FC236}">
                <a16:creationId xmlns:a16="http://schemas.microsoft.com/office/drawing/2014/main" id="{AFD52E17-48CB-4D60-BD56-71D197A29B38}"/>
              </a:ext>
            </a:extLst>
          </p:cNvPr>
          <p:cNvSpPr txBox="1">
            <a:spLocks/>
          </p:cNvSpPr>
          <p:nvPr/>
        </p:nvSpPr>
        <p:spPr>
          <a:xfrm>
            <a:off x="1141413" y="618517"/>
            <a:ext cx="3204068" cy="28094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40743" y="638650"/>
            <a:ext cx="7034485" cy="3782778"/>
          </a:xfrm>
          <a:prstGeom prst="rect">
            <a:avLst/>
          </a:prstGeom>
        </p:spPr>
        <p:txBody>
          <a:bodyPr vert="horz" lIns="91440" tIns="45720" rIns="91440" bIns="45720" rtlCol="0">
            <a:normAutofit/>
          </a:bodyPr>
          <a:lstStyle/>
          <a:p>
            <a:pPr>
              <a:spcBef>
                <a:spcPts val="1400"/>
              </a:spcBef>
            </a:pPr>
            <a:r>
              <a:rPr lang="en-US" b="0" i="0" u="none" strike="noStrike">
                <a:effectLst/>
              </a:rPr>
              <a:t>Query computes the average payload mass carried by the booster version 'F9 V1.1’</a:t>
            </a:r>
          </a:p>
          <a:p>
            <a:pPr>
              <a:spcBef>
                <a:spcPts val="1400"/>
              </a:spcBef>
            </a:pPr>
            <a:r>
              <a:rPr lang="en-US" b="0" i="0" u="none" strike="noStrike">
                <a:effectLst/>
              </a:rPr>
              <a:t>The average payload mass is relatively low</a:t>
            </a:r>
            <a:r>
              <a:rPr lang="en-US"/>
              <a:t> compared to max payload (</a:t>
            </a:r>
            <a:r>
              <a:rPr lang="en-US" b="0" i="0" u="none" strike="noStrike">
                <a:effectLst/>
              </a:rPr>
              <a:t>15,600 kg)</a:t>
            </a:r>
            <a:endParaRPr lang="en-US"/>
          </a:p>
        </p:txBody>
      </p:sp>
      <p:pic>
        <p:nvPicPr>
          <p:cNvPr id="3078" name="Picture 6">
            <a:extLst>
              <a:ext uri="{FF2B5EF4-FFF2-40B4-BE49-F238E27FC236}">
                <a16:creationId xmlns:a16="http://schemas.microsoft.com/office/drawing/2014/main" id="{1F5A9CD0-C625-4BDD-A324-F9EF5F286D6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63625" y="3936812"/>
            <a:ext cx="9795448" cy="2008376"/>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27</a:t>
            </a:fld>
            <a:endParaRPr lang="en-US"/>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10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4105" name="Group 410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4106" name="Group 410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411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1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2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413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3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3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4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4107" name="Group 410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410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0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1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4146" name="Rectangle 4145">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4148"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1141413" y="618518"/>
            <a:ext cx="445928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a:solidFill>
                  <a:schemeClr val="tx1"/>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41412" y="2249487"/>
            <a:ext cx="4459287" cy="3965046"/>
          </a:xfrm>
          <a:prstGeom prst="rect">
            <a:avLst/>
          </a:prstGeom>
        </p:spPr>
        <p:txBody>
          <a:bodyPr vert="horz" lIns="91440" tIns="45720" rIns="91440" bIns="45720" rtlCol="0">
            <a:normAutofit/>
          </a:bodyPr>
          <a:lstStyle/>
          <a:p>
            <a:pPr>
              <a:spcBef>
                <a:spcPts val="1400"/>
              </a:spcBef>
            </a:pPr>
            <a:r>
              <a:rPr lang="en-US" sz="2000" b="0" i="0" u="none" strike="noStrike">
                <a:effectLst/>
              </a:rPr>
              <a:t>Query determines the date of the first successful ground pad landing</a:t>
            </a:r>
          </a:p>
          <a:p>
            <a:pPr>
              <a:spcBef>
                <a:spcPts val="1400"/>
              </a:spcBef>
            </a:pPr>
            <a:r>
              <a:rPr lang="en-US" sz="2000" b="0" i="0" u="none" strike="noStrike">
                <a:effectLst/>
              </a:rPr>
              <a:t>This event occurred at the end of 2015</a:t>
            </a:r>
            <a:endParaRPr lang="en-US" sz="2000"/>
          </a:p>
        </p:txBody>
      </p:sp>
      <p:pic>
        <p:nvPicPr>
          <p:cNvPr id="4098" name="Picture 2">
            <a:extLst>
              <a:ext uri="{FF2B5EF4-FFF2-40B4-BE49-F238E27FC236}">
                <a16:creationId xmlns:a16="http://schemas.microsoft.com/office/drawing/2014/main" id="{875F107E-DCAE-43D1-AD96-D10EC6A29D4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701457" y="4296345"/>
            <a:ext cx="8684308" cy="175857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4150" name="Group 4149">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4151"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52"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3"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4"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5"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6"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7"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8"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59"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0"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1"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2"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4163"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4"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5"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6"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7"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4168"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69"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0"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1"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2"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3"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4"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5"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6"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4177"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28</a:t>
            </a:fld>
            <a:endParaRPr lang="en-US"/>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24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5245" name="Group 524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5246" name="Group 524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525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525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6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527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527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7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8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8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8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8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8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5247" name="Group 524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524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4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525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1141413" y="618517"/>
            <a:ext cx="2877336" cy="3260464"/>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02671" y="1205000"/>
            <a:ext cx="7034485" cy="2133426"/>
          </a:xfrm>
          <a:prstGeom prst="rect">
            <a:avLst/>
          </a:prstGeom>
        </p:spPr>
        <p:txBody>
          <a:bodyPr vert="horz" lIns="91440" tIns="45720" rIns="91440" bIns="45720" rtlCol="0">
            <a:normAutofit/>
          </a:bodyPr>
          <a:lstStyle/>
          <a:p>
            <a:pPr>
              <a:spcBef>
                <a:spcPts val="1400"/>
              </a:spcBef>
            </a:pPr>
            <a:r>
              <a:rPr lang="en-US" b="0" i="0" u="none" strike="noStrike" dirty="0">
                <a:effectLst/>
              </a:rPr>
              <a:t>Query retrieves the booster versions that had a successful drone ship landing and a payload mass greater than 4,000 kg but less than 6,000 kg</a:t>
            </a:r>
            <a:endParaRPr lang="en-US" dirty="0"/>
          </a:p>
        </p:txBody>
      </p:sp>
      <p:pic>
        <p:nvPicPr>
          <p:cNvPr id="5122" name="Picture 2">
            <a:extLst>
              <a:ext uri="{FF2B5EF4-FFF2-40B4-BE49-F238E27FC236}">
                <a16:creationId xmlns:a16="http://schemas.microsoft.com/office/drawing/2014/main" id="{3FE59F5F-A3EB-4807-A84F-902DAA15EFE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287462" y="4110489"/>
            <a:ext cx="9502775" cy="218122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29</a:t>
            </a:fld>
            <a:endParaRPr lang="en-US"/>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27" name="Group 26">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28" name="Group 27">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2"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23"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4"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6"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7"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9"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8"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0"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2"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1"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3"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4"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5"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6"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7"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8"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39"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40"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1"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2"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3"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5"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6"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7"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8"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9"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29" name="Group 28">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0"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1"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2"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3"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4"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5"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6"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7"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8"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59"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68" name="Rectangle 67">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60"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1"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2"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3"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5"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6"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7"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8"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9"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0"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1"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72"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3"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5"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6"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7"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8"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9"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0"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1"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2"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3"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4"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5"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6"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99"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01" name="Rectangle 100">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7"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88"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9"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0"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1"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2"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6"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9"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3"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04"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6"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7"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8"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9"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132"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853330" y="1134681"/>
            <a:ext cx="2743310" cy="4255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rgbClr val="FFFFFF"/>
                </a:solidFill>
                <a:latin typeface="+mj-lt"/>
                <a:ea typeface="+mj-ea"/>
                <a:cs typeface="+mj-cs"/>
              </a:rPr>
              <a:t>Executive Summary</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357217" y="5883274"/>
            <a:ext cx="690193"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lumMod val="85000"/>
                    <a:lumOff val="15000"/>
                  </a:schemeClr>
                </a:solidFill>
                <a:latin typeface="+mn-lt"/>
                <a:ea typeface="+mn-ea"/>
                <a:cs typeface="+mn-cs"/>
              </a:rPr>
              <a:pPr defTabSz="457200">
                <a:spcAft>
                  <a:spcPts val="600"/>
                </a:spcAft>
              </a:pPr>
              <a:t>3</a:t>
            </a:fld>
            <a:endParaRPr lang="en-US" kern="1200">
              <a:solidFill>
                <a:schemeClr val="tx1">
                  <a:lumMod val="85000"/>
                  <a:lumOff val="15000"/>
                </a:schemeClr>
              </a:solidFill>
              <a:latin typeface="+mn-lt"/>
              <a:ea typeface="+mn-ea"/>
              <a:cs typeface="+mn-cs"/>
            </a:endParaRPr>
          </a:p>
        </p:txBody>
      </p:sp>
      <p:graphicFrame>
        <p:nvGraphicFramePr>
          <p:cNvPr id="214" name="Content Placeholder 2">
            <a:extLst>
              <a:ext uri="{FF2B5EF4-FFF2-40B4-BE49-F238E27FC236}">
                <a16:creationId xmlns:a16="http://schemas.microsoft.com/office/drawing/2014/main" id="{6CE45B6B-6356-5A09-A2C2-8B88087D0BA7}"/>
              </a:ext>
            </a:extLst>
          </p:cNvPr>
          <p:cNvGraphicFramePr/>
          <p:nvPr>
            <p:extLst>
              <p:ext uri="{D42A27DB-BD31-4B8C-83A1-F6EECF244321}">
                <p14:modId xmlns:p14="http://schemas.microsoft.com/office/powerpoint/2010/main" val="2151846804"/>
              </p:ext>
            </p:extLst>
          </p:nvPr>
        </p:nvGraphicFramePr>
        <p:xfrm>
          <a:off x="4662189" y="1134681"/>
          <a:ext cx="6692748" cy="50867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0221439"/>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615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6153" name="Group 615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6154" name="Group 615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616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616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617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7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618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8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9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9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9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6155" name="Group 615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615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5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5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5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616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sp>
        <p:nvSpPr>
          <p:cNvPr id="3" name="Title 1">
            <a:extLst>
              <a:ext uri="{FF2B5EF4-FFF2-40B4-BE49-F238E27FC236}">
                <a16:creationId xmlns:a16="http://schemas.microsoft.com/office/drawing/2014/main" id="{79B32320-42D4-49FA-8047-C080B444B3AE}"/>
              </a:ext>
            </a:extLst>
          </p:cNvPr>
          <p:cNvSpPr txBox="1">
            <a:spLocks/>
          </p:cNvSpPr>
          <p:nvPr/>
        </p:nvSpPr>
        <p:spPr>
          <a:xfrm>
            <a:off x="729484" y="618517"/>
            <a:ext cx="3648981" cy="2507121"/>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40743" y="638650"/>
            <a:ext cx="7034485" cy="3782778"/>
          </a:xfrm>
          <a:prstGeom prst="rect">
            <a:avLst/>
          </a:prstGeom>
        </p:spPr>
        <p:txBody>
          <a:bodyPr vert="horz" lIns="91440" tIns="45720" rIns="91440" bIns="45720" rtlCol="0">
            <a:normAutofit/>
          </a:bodyPr>
          <a:lstStyle/>
          <a:p>
            <a:pPr>
              <a:spcBef>
                <a:spcPts val="1400"/>
              </a:spcBef>
            </a:pPr>
            <a:r>
              <a:rPr lang="en-US" b="0" i="0" u="none" strike="noStrike">
                <a:effectLst/>
              </a:rPr>
              <a:t>Returns the mission outcomes along with their respective counts</a:t>
            </a:r>
          </a:p>
          <a:p>
            <a:pPr>
              <a:spcBef>
                <a:spcPts val="1400"/>
              </a:spcBef>
            </a:pPr>
            <a:r>
              <a:rPr lang="en-US" b="0" i="0" u="none" strike="noStrike">
                <a:effectLst/>
              </a:rPr>
              <a:t>SpaceX experienced only one failure, which occurred during a flight</a:t>
            </a:r>
          </a:p>
          <a:p>
            <a:pPr>
              <a:spcBef>
                <a:spcPts val="1400"/>
              </a:spcBef>
            </a:pPr>
            <a:r>
              <a:rPr lang="en-US" b="0" i="0" u="none" strike="noStrike">
                <a:effectLst/>
              </a:rPr>
              <a:t>The vast majority of missions resulted in success</a:t>
            </a:r>
            <a:endParaRPr lang="en-US"/>
          </a:p>
        </p:txBody>
      </p:sp>
      <p:pic>
        <p:nvPicPr>
          <p:cNvPr id="6146" name="Picture 2">
            <a:extLst>
              <a:ext uri="{FF2B5EF4-FFF2-40B4-BE49-F238E27FC236}">
                <a16:creationId xmlns:a16="http://schemas.microsoft.com/office/drawing/2014/main" id="{EBB84B8F-BD51-4961-B6ED-4564B56E676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130299" y="3764288"/>
            <a:ext cx="9807576" cy="2300291"/>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30</a:t>
            </a:fld>
            <a:endParaRPr lang="en-US"/>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7172"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7173" name="Group 717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7178" name="Group 717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174"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176"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17"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1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21"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0"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1"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2"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3"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4"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5"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6"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7257"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58"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9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9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9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29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0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0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3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7179" name="Group 717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34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4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5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7356" name="Rectangle 7355">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357"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1141413" y="618518"/>
            <a:ext cx="445928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dirty="0">
                <a:solidFill>
                  <a:schemeClr val="tx1"/>
                </a:solidFill>
                <a:latin typeface="+mj-lt"/>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41413" y="2249487"/>
            <a:ext cx="3881740" cy="3965046"/>
          </a:xfrm>
          <a:prstGeom prst="rect">
            <a:avLst/>
          </a:prstGeom>
        </p:spPr>
        <p:txBody>
          <a:bodyPr vert="horz" lIns="91440" tIns="45720" rIns="91440" bIns="45720" rtlCol="0">
            <a:normAutofit/>
          </a:bodyPr>
          <a:lstStyle/>
          <a:p>
            <a:pPr>
              <a:spcBef>
                <a:spcPts val="1400"/>
              </a:spcBef>
            </a:pPr>
            <a:r>
              <a:rPr lang="en-US" sz="2000" b="0" i="0" u="none" strike="noStrike" dirty="0">
                <a:effectLst/>
              </a:rPr>
              <a:t>Retrieves the booster versions that have transported the highest payload mass</a:t>
            </a:r>
          </a:p>
          <a:p>
            <a:pPr>
              <a:spcBef>
                <a:spcPts val="1400"/>
              </a:spcBef>
            </a:pPr>
            <a:r>
              <a:rPr lang="en-US" sz="2000" b="0" i="0" u="none" strike="noStrike" dirty="0">
                <a:effectLst/>
              </a:rPr>
              <a:t>The maximum payload mass transported is 15,600 kg</a:t>
            </a:r>
          </a:p>
          <a:p>
            <a:pPr>
              <a:spcBef>
                <a:spcPts val="1400"/>
              </a:spcBef>
            </a:pPr>
            <a:r>
              <a:rPr lang="en-US" sz="2000" b="0" i="0" u="none" strike="noStrike" dirty="0">
                <a:effectLst/>
              </a:rPr>
              <a:t>The booster versions exhibit strong similarities to one another</a:t>
            </a:r>
            <a:endParaRPr lang="en-US" sz="2000" dirty="0"/>
          </a:p>
        </p:txBody>
      </p:sp>
      <p:pic>
        <p:nvPicPr>
          <p:cNvPr id="7170" name="Picture 2">
            <a:extLst>
              <a:ext uri="{FF2B5EF4-FFF2-40B4-BE49-F238E27FC236}">
                <a16:creationId xmlns:a16="http://schemas.microsoft.com/office/drawing/2014/main" id="{A9445432-FF7C-4D62-AB95-1EE6B329437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251110" y="2054149"/>
            <a:ext cx="6664023" cy="3065449"/>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7358" name="Group 7221">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35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36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6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737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37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7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8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31</a:t>
            </a:fld>
            <a:endParaRPr lang="en-US"/>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7390"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7392" name="Group 7391">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7393" name="Group 7392">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405"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406"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7"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8"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9"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0"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1"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2"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3"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4"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5"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6"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7417"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8"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19"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0"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1"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7422"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3"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4"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5"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6"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7"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8"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29"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30"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31"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7394" name="Group 7393">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395"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96"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97"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98"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99"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0"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1"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2"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3"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04"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3" name="Title 1">
            <a:extLst>
              <a:ext uri="{FF2B5EF4-FFF2-40B4-BE49-F238E27FC236}">
                <a16:creationId xmlns:a16="http://schemas.microsoft.com/office/drawing/2014/main" id="{2A7EB98F-A25F-4357-9775-478FC17F7F83}"/>
              </a:ext>
            </a:extLst>
          </p:cNvPr>
          <p:cNvSpPr txBox="1">
            <a:spLocks/>
          </p:cNvSpPr>
          <p:nvPr/>
        </p:nvSpPr>
        <p:spPr>
          <a:xfrm>
            <a:off x="1006474" y="943769"/>
            <a:ext cx="3356468" cy="18113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dirty="0">
                <a:solidFill>
                  <a:schemeClr val="tx1"/>
                </a:solidFill>
                <a:latin typeface="+mj-lt"/>
              </a:rPr>
              <a:t>2015 Launch Records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40743" y="638650"/>
            <a:ext cx="7034485" cy="3782778"/>
          </a:xfrm>
          <a:prstGeom prst="rect">
            <a:avLst/>
          </a:prstGeom>
        </p:spPr>
        <p:txBody>
          <a:bodyPr vert="horz" lIns="91440" tIns="45720" rIns="91440" bIns="45720" rtlCol="0">
            <a:normAutofit/>
          </a:bodyPr>
          <a:lstStyle/>
          <a:p>
            <a:pPr>
              <a:spcBef>
                <a:spcPts val="1400"/>
              </a:spcBef>
            </a:pPr>
            <a:r>
              <a:rPr lang="en-US" b="0" i="0" u="none" strike="noStrike">
                <a:effectLst/>
              </a:rPr>
              <a:t>Query retrieves the month, landing outcome, booster version, and launch site of unsuccessful drone ship landings in 2015</a:t>
            </a:r>
          </a:p>
          <a:p>
            <a:pPr>
              <a:spcBef>
                <a:spcPts val="1400"/>
              </a:spcBef>
            </a:pPr>
            <a:r>
              <a:rPr lang="en-US" b="0" i="0" u="none" strike="noStrike">
                <a:effectLst/>
              </a:rPr>
              <a:t>These events occurred only twice in 2015, in January and April, at the same launch site</a:t>
            </a:r>
            <a:endParaRPr lang="en-US"/>
          </a:p>
        </p:txBody>
      </p:sp>
      <p:pic>
        <p:nvPicPr>
          <p:cNvPr id="2" name="Picture 2">
            <a:extLst>
              <a:ext uri="{FF2B5EF4-FFF2-40B4-BE49-F238E27FC236}">
                <a16:creationId xmlns:a16="http://schemas.microsoft.com/office/drawing/2014/main" id="{A3A86A97-21A9-A28E-415F-95C7BC19B940}"/>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77900" y="3657600"/>
            <a:ext cx="10086405" cy="246824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32</a:t>
            </a:fld>
            <a:endParaRPr lang="en-US"/>
          </a:p>
        </p:txBody>
      </p:sp>
    </p:spTree>
    <p:extLst>
      <p:ext uri="{BB962C8B-B14F-4D97-AF65-F5344CB8AC3E}">
        <p14:creationId xmlns:p14="http://schemas.microsoft.com/office/powerpoint/2010/main" val="2463568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2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9225" name="Group 922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226" name="Group 922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923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23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4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925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25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5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6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6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6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6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6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9227" name="Group 922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22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2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3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9266" name="Rectangle 9265">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9268" name="Group 9267">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9269" name="Group 9268">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281"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282"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3"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4"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5"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6"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7"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8"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9"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0"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1"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2"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9293"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4"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5"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6"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7"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298"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99"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0"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1"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2"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3"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4"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5"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6"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307"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9270" name="Group 9269">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9271"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2"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3"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4"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5"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6"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7"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8"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79"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280"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pic>
        <p:nvPicPr>
          <p:cNvPr id="9309"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 name="Title 1">
            <a:extLst>
              <a:ext uri="{FF2B5EF4-FFF2-40B4-BE49-F238E27FC236}">
                <a16:creationId xmlns:a16="http://schemas.microsoft.com/office/drawing/2014/main" id="{04523243-E4D6-45EC-97C8-D44398FB7417}"/>
              </a:ext>
            </a:extLst>
          </p:cNvPr>
          <p:cNvSpPr txBox="1">
            <a:spLocks/>
          </p:cNvSpPr>
          <p:nvPr/>
        </p:nvSpPr>
        <p:spPr>
          <a:xfrm>
            <a:off x="8036041" y="618518"/>
            <a:ext cx="3281003" cy="147857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cap="all" dirty="0">
                <a:solidFill>
                  <a:srgbClr val="FFFFFF"/>
                </a:solidFill>
                <a:latin typeface="+mj-lt"/>
                <a:ea typeface="+mj-ea"/>
                <a:cs typeface="+mj-cs"/>
              </a:rPr>
              <a:t>Rank Landing Outcomes Between 2010-06-04 and 2017-03-20</a:t>
            </a:r>
          </a:p>
        </p:txBody>
      </p:sp>
      <p:sp useBgFill="1">
        <p:nvSpPr>
          <p:cNvPr id="9311"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C1B819E5-5661-4467-A633-019ADFE9B4B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269512"/>
            <a:ext cx="6112382" cy="4313514"/>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036041" y="2249487"/>
            <a:ext cx="3281004" cy="3541714"/>
          </a:xfrm>
          <a:prstGeom prst="rect">
            <a:avLst/>
          </a:prstGeom>
        </p:spPr>
        <p:txBody>
          <a:bodyPr vert="horz" lIns="91440" tIns="45720" rIns="91440" bIns="45720" rtlCol="0">
            <a:normAutofit/>
          </a:bodyPr>
          <a:lstStyle/>
          <a:p>
            <a:pPr marL="0">
              <a:spcBef>
                <a:spcPts val="1400"/>
              </a:spcBef>
            </a:pPr>
            <a:endParaRPr lang="en-US" sz="1800">
              <a:solidFill>
                <a:srgbClr val="FFFFFF"/>
              </a:solidFill>
            </a:endParaRPr>
          </a:p>
          <a:p>
            <a:pPr>
              <a:spcBef>
                <a:spcPts val="1400"/>
              </a:spcBef>
            </a:pPr>
            <a:r>
              <a:rPr lang="en-US" sz="1800" b="0" i="0" u="none" strike="noStrike">
                <a:solidFill>
                  <a:srgbClr val="FFFFFF"/>
                </a:solidFill>
                <a:effectLst/>
              </a:rPr>
              <a:t>Query retrieves the count of all landing outcomes between the dates of June 4, 2010, and March 20, 2017</a:t>
            </a:r>
          </a:p>
          <a:p>
            <a:pPr>
              <a:spcBef>
                <a:spcPts val="1400"/>
              </a:spcBef>
            </a:pPr>
            <a:r>
              <a:rPr lang="en-US" sz="1800" b="0" i="0" u="none" strike="noStrike">
                <a:solidFill>
                  <a:srgbClr val="FFFFFF"/>
                </a:solidFill>
                <a:effectLst/>
              </a:rPr>
              <a:t>The resulting table is sorted in descending order.</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a:solidFill>
                  <a:srgbClr val="FFFFFF"/>
                </a:solidFill>
              </a:rPr>
              <a:pPr>
                <a:spcAft>
                  <a:spcPts val="600"/>
                </a:spcAft>
              </a:pPr>
              <a:t>33</a:t>
            </a:fld>
            <a:endParaRPr lang="en-US">
              <a:solidFill>
                <a:srgbClr val="FFFFFF"/>
              </a:solidFill>
            </a:endParaRPr>
          </a:p>
        </p:txBody>
      </p:sp>
    </p:spTree>
    <p:extLst>
      <p:ext uri="{BB962C8B-B14F-4D97-AF65-F5344CB8AC3E}">
        <p14:creationId xmlns:p14="http://schemas.microsoft.com/office/powerpoint/2010/main" val="3975168428"/>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3558" name="Picture 6" descr="How to Turn On Location Services on iPhone or Android">
            <a:extLst>
              <a:ext uri="{FF2B5EF4-FFF2-40B4-BE49-F238E27FC236}">
                <a16:creationId xmlns:a16="http://schemas.microsoft.com/office/drawing/2014/main" id="{538D9761-9FF9-4586-9AB9-2F0C0D5DBD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32D94BA-85F0-458E-B836-EB24C6D3575F}"/>
              </a:ext>
            </a:extLst>
          </p:cNvPr>
          <p:cNvSpPr txBox="1"/>
          <p:nvPr/>
        </p:nvSpPr>
        <p:spPr>
          <a:xfrm>
            <a:off x="0" y="3108401"/>
            <a:ext cx="6635692" cy="1908215"/>
          </a:xfrm>
          <a:prstGeom prst="rect">
            <a:avLst/>
          </a:prstGeom>
          <a:noFill/>
        </p:spPr>
        <p:txBody>
          <a:bodyPr wrap="square" rtlCol="0">
            <a:spAutoFit/>
          </a:bodyPr>
          <a:lstStyle/>
          <a:p>
            <a:r>
              <a:rPr lang="en-US" dirty="0">
                <a:solidFill>
                  <a:schemeClr val="bg1"/>
                </a:solidFill>
              </a:rPr>
              <a:t>Section 4</a:t>
            </a:r>
          </a:p>
          <a:p>
            <a:endParaRPr lang="en-US" dirty="0">
              <a:solidFill>
                <a:schemeClr val="bg1"/>
              </a:solidFill>
            </a:endParaRPr>
          </a:p>
          <a:p>
            <a:endParaRPr lang="en-US" dirty="0">
              <a:solidFill>
                <a:schemeClr val="bg1"/>
              </a:solidFill>
            </a:endParaRPr>
          </a:p>
          <a:p>
            <a:r>
              <a:rPr lang="en-US" sz="3100" dirty="0">
                <a:solidFill>
                  <a:schemeClr val="bg1"/>
                </a:solidFill>
                <a:latin typeface="Bahnschrift" panose="020B0502040204020203" pitchFamily="34" charset="0"/>
              </a:rPr>
              <a:t>Launch Site</a:t>
            </a:r>
          </a:p>
          <a:p>
            <a:r>
              <a:rPr lang="en-US" sz="3100" dirty="0">
                <a:solidFill>
                  <a:schemeClr val="bg1"/>
                </a:solidFill>
                <a:latin typeface="Bahnschrift" panose="020B0502040204020203" pitchFamily="34" charset="0"/>
              </a:rPr>
              <a:t>Proximities Analysis </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249" name="Picture 2">
            <a:extLst>
              <a:ext uri="{FF2B5EF4-FFF2-40B4-BE49-F238E27FC236}">
                <a16:creationId xmlns:a16="http://schemas.microsoft.com/office/drawing/2014/main" id="{5ACD94DE-DE21-4A9D-8875-A1539BE216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0251" name="Group 10250">
            <a:extLst>
              <a:ext uri="{FF2B5EF4-FFF2-40B4-BE49-F238E27FC236}">
                <a16:creationId xmlns:a16="http://schemas.microsoft.com/office/drawing/2014/main" id="{A8F3053C-AA2D-43E7-9127-59111DE0E0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0252" name="Group 10251">
              <a:extLst>
                <a:ext uri="{FF2B5EF4-FFF2-40B4-BE49-F238E27FC236}">
                  <a16:creationId xmlns:a16="http://schemas.microsoft.com/office/drawing/2014/main" id="{159025B1-E34F-4772-B2CC-DA9B705D40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264" name="Rectangle 5">
                <a:extLst>
                  <a:ext uri="{FF2B5EF4-FFF2-40B4-BE49-F238E27FC236}">
                    <a16:creationId xmlns:a16="http://schemas.microsoft.com/office/drawing/2014/main" id="{85E8FDD9-55D5-48E9-BD0F-41FA02C5AD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265" name="Freeform 6">
                <a:extLst>
                  <a:ext uri="{FF2B5EF4-FFF2-40B4-BE49-F238E27FC236}">
                    <a16:creationId xmlns:a16="http://schemas.microsoft.com/office/drawing/2014/main" id="{2C147D99-21B5-462F-B3D9-2D04FC67D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6" name="Freeform 7">
                <a:extLst>
                  <a:ext uri="{FF2B5EF4-FFF2-40B4-BE49-F238E27FC236}">
                    <a16:creationId xmlns:a16="http://schemas.microsoft.com/office/drawing/2014/main" id="{3A84E48A-5D81-47C8-9B35-7891B51623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7" name="Freeform 8">
                <a:extLst>
                  <a:ext uri="{FF2B5EF4-FFF2-40B4-BE49-F238E27FC236}">
                    <a16:creationId xmlns:a16="http://schemas.microsoft.com/office/drawing/2014/main" id="{A7C08433-35BE-4A5A-9C1F-B37DEB482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8" name="Freeform 9">
                <a:extLst>
                  <a:ext uri="{FF2B5EF4-FFF2-40B4-BE49-F238E27FC236}">
                    <a16:creationId xmlns:a16="http://schemas.microsoft.com/office/drawing/2014/main" id="{D0B8201B-0CB0-4F9E-ACB0-DD75292348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9" name="Freeform 10">
                <a:extLst>
                  <a:ext uri="{FF2B5EF4-FFF2-40B4-BE49-F238E27FC236}">
                    <a16:creationId xmlns:a16="http://schemas.microsoft.com/office/drawing/2014/main" id="{888D2777-7FAE-47C4-9E1A-3C4D015CF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0" name="Freeform 11">
                <a:extLst>
                  <a:ext uri="{FF2B5EF4-FFF2-40B4-BE49-F238E27FC236}">
                    <a16:creationId xmlns:a16="http://schemas.microsoft.com/office/drawing/2014/main" id="{CE168F44-CB11-4900-AC9E-3EBEC80160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1" name="Freeform 12">
                <a:extLst>
                  <a:ext uri="{FF2B5EF4-FFF2-40B4-BE49-F238E27FC236}">
                    <a16:creationId xmlns:a16="http://schemas.microsoft.com/office/drawing/2014/main" id="{A0F39381-D3B3-4EBE-80AB-F3AA4D1889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2" name="Freeform 13">
                <a:extLst>
                  <a:ext uri="{FF2B5EF4-FFF2-40B4-BE49-F238E27FC236}">
                    <a16:creationId xmlns:a16="http://schemas.microsoft.com/office/drawing/2014/main" id="{F8B41A7C-3B6F-4BEF-B1FA-4869947AE7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3" name="Freeform 14">
                <a:extLst>
                  <a:ext uri="{FF2B5EF4-FFF2-40B4-BE49-F238E27FC236}">
                    <a16:creationId xmlns:a16="http://schemas.microsoft.com/office/drawing/2014/main" id="{9A08FB39-6EFB-4948-88F2-6EB113F10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4" name="Freeform 15">
                <a:extLst>
                  <a:ext uri="{FF2B5EF4-FFF2-40B4-BE49-F238E27FC236}">
                    <a16:creationId xmlns:a16="http://schemas.microsoft.com/office/drawing/2014/main" id="{32489CF5-34F9-4676-8FC8-EA47623A9F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5" name="Line 16">
                <a:extLst>
                  <a:ext uri="{FF2B5EF4-FFF2-40B4-BE49-F238E27FC236}">
                    <a16:creationId xmlns:a16="http://schemas.microsoft.com/office/drawing/2014/main" id="{6E6A81FE-6687-4E45-86EE-506158CFC01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0276" name="Freeform 17">
                <a:extLst>
                  <a:ext uri="{FF2B5EF4-FFF2-40B4-BE49-F238E27FC236}">
                    <a16:creationId xmlns:a16="http://schemas.microsoft.com/office/drawing/2014/main" id="{085F56DC-138C-4970-A499-1F8C4FBAD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7" name="Freeform 18">
                <a:extLst>
                  <a:ext uri="{FF2B5EF4-FFF2-40B4-BE49-F238E27FC236}">
                    <a16:creationId xmlns:a16="http://schemas.microsoft.com/office/drawing/2014/main" id="{2241CFC6-2DD5-4908-95FF-C76F3F432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8" name="Freeform 19">
                <a:extLst>
                  <a:ext uri="{FF2B5EF4-FFF2-40B4-BE49-F238E27FC236}">
                    <a16:creationId xmlns:a16="http://schemas.microsoft.com/office/drawing/2014/main" id="{EAE9ABAC-3BE1-44E6-A764-8B7884E83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79" name="Freeform 20">
                <a:extLst>
                  <a:ext uri="{FF2B5EF4-FFF2-40B4-BE49-F238E27FC236}">
                    <a16:creationId xmlns:a16="http://schemas.microsoft.com/office/drawing/2014/main" id="{39874D11-3018-499B-BD78-11BB954BDF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0" name="Rectangle 21">
                <a:extLst>
                  <a:ext uri="{FF2B5EF4-FFF2-40B4-BE49-F238E27FC236}">
                    <a16:creationId xmlns:a16="http://schemas.microsoft.com/office/drawing/2014/main" id="{9D4461D3-04C7-495D-BA09-8D5311E9DA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281" name="Freeform 22">
                <a:extLst>
                  <a:ext uri="{FF2B5EF4-FFF2-40B4-BE49-F238E27FC236}">
                    <a16:creationId xmlns:a16="http://schemas.microsoft.com/office/drawing/2014/main" id="{BF405972-B14C-45E8-9F0C-E2F11F1CF0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2" name="Freeform 23">
                <a:extLst>
                  <a:ext uri="{FF2B5EF4-FFF2-40B4-BE49-F238E27FC236}">
                    <a16:creationId xmlns:a16="http://schemas.microsoft.com/office/drawing/2014/main" id="{D7939026-A689-46F4-97AC-5F68665D7D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3" name="Freeform 24">
                <a:extLst>
                  <a:ext uri="{FF2B5EF4-FFF2-40B4-BE49-F238E27FC236}">
                    <a16:creationId xmlns:a16="http://schemas.microsoft.com/office/drawing/2014/main" id="{8AD9F31C-5CF7-45EE-907A-3074488127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4" name="Freeform 25">
                <a:extLst>
                  <a:ext uri="{FF2B5EF4-FFF2-40B4-BE49-F238E27FC236}">
                    <a16:creationId xmlns:a16="http://schemas.microsoft.com/office/drawing/2014/main" id="{93412351-62FA-4EF3-8FE2-4CDD8397B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5" name="Freeform 26">
                <a:extLst>
                  <a:ext uri="{FF2B5EF4-FFF2-40B4-BE49-F238E27FC236}">
                    <a16:creationId xmlns:a16="http://schemas.microsoft.com/office/drawing/2014/main" id="{84A81491-A1EB-46E3-9E73-11B93428C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6" name="Freeform 27">
                <a:extLst>
                  <a:ext uri="{FF2B5EF4-FFF2-40B4-BE49-F238E27FC236}">
                    <a16:creationId xmlns:a16="http://schemas.microsoft.com/office/drawing/2014/main" id="{E7727744-4F0E-4AA2-97BC-0C44AB354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7" name="Freeform 28">
                <a:extLst>
                  <a:ext uri="{FF2B5EF4-FFF2-40B4-BE49-F238E27FC236}">
                    <a16:creationId xmlns:a16="http://schemas.microsoft.com/office/drawing/2014/main" id="{4575AD90-731F-4996-AA04-86E5EC8CBE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8" name="Freeform 29">
                <a:extLst>
                  <a:ext uri="{FF2B5EF4-FFF2-40B4-BE49-F238E27FC236}">
                    <a16:creationId xmlns:a16="http://schemas.microsoft.com/office/drawing/2014/main" id="{231A78D3-96D9-4A22-BC29-8274B016C0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89" name="Freeform 30">
                <a:extLst>
                  <a:ext uri="{FF2B5EF4-FFF2-40B4-BE49-F238E27FC236}">
                    <a16:creationId xmlns:a16="http://schemas.microsoft.com/office/drawing/2014/main" id="{DFF31CA2-144E-493E-A135-83B83452A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90" name="Freeform 31">
                <a:extLst>
                  <a:ext uri="{FF2B5EF4-FFF2-40B4-BE49-F238E27FC236}">
                    <a16:creationId xmlns:a16="http://schemas.microsoft.com/office/drawing/2014/main" id="{C1ED7F8F-8F7D-4634-8EF1-3DC871518A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0253" name="Group 10252">
              <a:extLst>
                <a:ext uri="{FF2B5EF4-FFF2-40B4-BE49-F238E27FC236}">
                  <a16:creationId xmlns:a16="http://schemas.microsoft.com/office/drawing/2014/main" id="{C51DBAB3-1986-470D-B778-24F7953C79C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254" name="Freeform 32">
                <a:extLst>
                  <a:ext uri="{FF2B5EF4-FFF2-40B4-BE49-F238E27FC236}">
                    <a16:creationId xmlns:a16="http://schemas.microsoft.com/office/drawing/2014/main" id="{921E27E2-FB87-421E-898F-0AD31CBC4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55" name="Freeform 33">
                <a:extLst>
                  <a:ext uri="{FF2B5EF4-FFF2-40B4-BE49-F238E27FC236}">
                    <a16:creationId xmlns:a16="http://schemas.microsoft.com/office/drawing/2014/main" id="{C9479707-E515-4B3C-9493-72190DDB2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56" name="Freeform 34">
                <a:extLst>
                  <a:ext uri="{FF2B5EF4-FFF2-40B4-BE49-F238E27FC236}">
                    <a16:creationId xmlns:a16="http://schemas.microsoft.com/office/drawing/2014/main" id="{9FF90DFA-7702-4558-8B3D-756D81D85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57" name="Freeform 35">
                <a:extLst>
                  <a:ext uri="{FF2B5EF4-FFF2-40B4-BE49-F238E27FC236}">
                    <a16:creationId xmlns:a16="http://schemas.microsoft.com/office/drawing/2014/main" id="{558A4777-3BE1-4000-9CB4-73048552F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58" name="Freeform 36">
                <a:extLst>
                  <a:ext uri="{FF2B5EF4-FFF2-40B4-BE49-F238E27FC236}">
                    <a16:creationId xmlns:a16="http://schemas.microsoft.com/office/drawing/2014/main" id="{2A041A71-3C90-472C-AC37-21EFE0786D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59" name="Freeform 37">
                <a:extLst>
                  <a:ext uri="{FF2B5EF4-FFF2-40B4-BE49-F238E27FC236}">
                    <a16:creationId xmlns:a16="http://schemas.microsoft.com/office/drawing/2014/main" id="{8FC1DCF1-A0C3-4803-9B5B-29A6C245A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0" name="Freeform 38">
                <a:extLst>
                  <a:ext uri="{FF2B5EF4-FFF2-40B4-BE49-F238E27FC236}">
                    <a16:creationId xmlns:a16="http://schemas.microsoft.com/office/drawing/2014/main" id="{71612D3E-4DBC-49B9-86B5-FCD82B1B1E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1" name="Freeform 39">
                <a:extLst>
                  <a:ext uri="{FF2B5EF4-FFF2-40B4-BE49-F238E27FC236}">
                    <a16:creationId xmlns:a16="http://schemas.microsoft.com/office/drawing/2014/main" id="{CB1CF104-08B0-46F6-ABBF-649AC5A70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2" name="Freeform 40">
                <a:extLst>
                  <a:ext uri="{FF2B5EF4-FFF2-40B4-BE49-F238E27FC236}">
                    <a16:creationId xmlns:a16="http://schemas.microsoft.com/office/drawing/2014/main" id="{FCE7D9F8-F405-4677-A45F-EDBB7F16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63" name="Rectangle 41">
                <a:extLst>
                  <a:ext uri="{FF2B5EF4-FFF2-40B4-BE49-F238E27FC236}">
                    <a16:creationId xmlns:a16="http://schemas.microsoft.com/office/drawing/2014/main" id="{7347872F-3F7B-4ADF-BC95-429727E82D1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grpSp>
        <p:nvGrpSpPr>
          <p:cNvPr id="10292" name="Group 10291">
            <a:extLst>
              <a:ext uri="{FF2B5EF4-FFF2-40B4-BE49-F238E27FC236}">
                <a16:creationId xmlns:a16="http://schemas.microsoft.com/office/drawing/2014/main" id="{FB1C6FC3-0FE6-4434-9E4B-EAFBA0A70C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293" name="Rectangle 10292">
              <a:extLst>
                <a:ext uri="{FF2B5EF4-FFF2-40B4-BE49-F238E27FC236}">
                  <a16:creationId xmlns:a16="http://schemas.microsoft.com/office/drawing/2014/main" id="{9156B579-F859-47C9-8CE6-6AA5A6D28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94" name="Picture 2">
              <a:extLst>
                <a:ext uri="{FF2B5EF4-FFF2-40B4-BE49-F238E27FC236}">
                  <a16:creationId xmlns:a16="http://schemas.microsoft.com/office/drawing/2014/main" id="{5D373606-D644-43C0-8B02-C662AABC39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0296" name="Group 10295">
            <a:extLst>
              <a:ext uri="{FF2B5EF4-FFF2-40B4-BE49-F238E27FC236}">
                <a16:creationId xmlns:a16="http://schemas.microsoft.com/office/drawing/2014/main" id="{ACF91339-3F26-4B01-8848-0F6E5575A6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133"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0297" name="Rectangle 5">
              <a:extLst>
                <a:ext uri="{FF2B5EF4-FFF2-40B4-BE49-F238E27FC236}">
                  <a16:creationId xmlns:a16="http://schemas.microsoft.com/office/drawing/2014/main" id="{427B1D67-3EFB-4795-BC0A-61BC061C23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298" name="Freeform 6">
              <a:extLst>
                <a:ext uri="{FF2B5EF4-FFF2-40B4-BE49-F238E27FC236}">
                  <a16:creationId xmlns:a16="http://schemas.microsoft.com/office/drawing/2014/main" id="{7571FBAA-7DDE-485C-BF13-85E6632D78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299" name="Freeform 7">
              <a:extLst>
                <a:ext uri="{FF2B5EF4-FFF2-40B4-BE49-F238E27FC236}">
                  <a16:creationId xmlns:a16="http://schemas.microsoft.com/office/drawing/2014/main" id="{2C3516AC-3270-4ABA-A2BC-E8F32B8A9D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0" name="Rectangle 8">
              <a:extLst>
                <a:ext uri="{FF2B5EF4-FFF2-40B4-BE49-F238E27FC236}">
                  <a16:creationId xmlns:a16="http://schemas.microsoft.com/office/drawing/2014/main" id="{F5FA18A4-61A5-473D-AEC7-9E909F8CFC9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301" name="Freeform 9">
              <a:extLst>
                <a:ext uri="{FF2B5EF4-FFF2-40B4-BE49-F238E27FC236}">
                  <a16:creationId xmlns:a16="http://schemas.microsoft.com/office/drawing/2014/main" id="{C22DBFE3-3815-4E85-8A6B-9A07712234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2" name="Freeform 10">
              <a:extLst>
                <a:ext uri="{FF2B5EF4-FFF2-40B4-BE49-F238E27FC236}">
                  <a16:creationId xmlns:a16="http://schemas.microsoft.com/office/drawing/2014/main" id="{B2F02F6C-35B9-40A1-ADD1-036A80BCF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3" name="Freeform 11">
              <a:extLst>
                <a:ext uri="{FF2B5EF4-FFF2-40B4-BE49-F238E27FC236}">
                  <a16:creationId xmlns:a16="http://schemas.microsoft.com/office/drawing/2014/main" id="{B5C332AB-BA01-4BBD-A363-4F5835545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4" name="Freeform 12">
              <a:extLst>
                <a:ext uri="{FF2B5EF4-FFF2-40B4-BE49-F238E27FC236}">
                  <a16:creationId xmlns:a16="http://schemas.microsoft.com/office/drawing/2014/main" id="{6E313214-2528-4C88-8226-BB2A2E1335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5" name="Freeform 13">
              <a:extLst>
                <a:ext uri="{FF2B5EF4-FFF2-40B4-BE49-F238E27FC236}">
                  <a16:creationId xmlns:a16="http://schemas.microsoft.com/office/drawing/2014/main" id="{DF892018-DF6D-48D5-8AB7-5957595B55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6" name="Freeform 14">
              <a:extLst>
                <a:ext uri="{FF2B5EF4-FFF2-40B4-BE49-F238E27FC236}">
                  <a16:creationId xmlns:a16="http://schemas.microsoft.com/office/drawing/2014/main" id="{93A850A7-4500-4CC7-A5FD-A1FA7993E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7" name="Freeform 15">
              <a:extLst>
                <a:ext uri="{FF2B5EF4-FFF2-40B4-BE49-F238E27FC236}">
                  <a16:creationId xmlns:a16="http://schemas.microsoft.com/office/drawing/2014/main" id="{FACAA825-3475-43C7-ADCE-DB6FAADA57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8" name="Freeform 16">
              <a:extLst>
                <a:ext uri="{FF2B5EF4-FFF2-40B4-BE49-F238E27FC236}">
                  <a16:creationId xmlns:a16="http://schemas.microsoft.com/office/drawing/2014/main" id="{00451685-350B-4B89-A512-13A23216BA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09" name="Freeform 17">
              <a:extLst>
                <a:ext uri="{FF2B5EF4-FFF2-40B4-BE49-F238E27FC236}">
                  <a16:creationId xmlns:a16="http://schemas.microsoft.com/office/drawing/2014/main" id="{04A404C7-A995-4BE4-8673-CA014AE118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0" name="Freeform 18">
              <a:extLst>
                <a:ext uri="{FF2B5EF4-FFF2-40B4-BE49-F238E27FC236}">
                  <a16:creationId xmlns:a16="http://schemas.microsoft.com/office/drawing/2014/main" id="{0E534A8D-4535-4FED-B9CD-C0F0D6AF32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1" name="Freeform 19">
              <a:extLst>
                <a:ext uri="{FF2B5EF4-FFF2-40B4-BE49-F238E27FC236}">
                  <a16:creationId xmlns:a16="http://schemas.microsoft.com/office/drawing/2014/main" id="{F0A1DEDA-0C4E-4927-BFAF-02516CF53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2" name="Freeform 20">
              <a:extLst>
                <a:ext uri="{FF2B5EF4-FFF2-40B4-BE49-F238E27FC236}">
                  <a16:creationId xmlns:a16="http://schemas.microsoft.com/office/drawing/2014/main" id="{B21E2F8B-1724-4328-B646-445DE4F1F0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3" name="Freeform 21">
              <a:extLst>
                <a:ext uri="{FF2B5EF4-FFF2-40B4-BE49-F238E27FC236}">
                  <a16:creationId xmlns:a16="http://schemas.microsoft.com/office/drawing/2014/main" id="{808DAA0B-E999-4DEC-BE7C-3F412C332D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4" name="Freeform 22">
              <a:extLst>
                <a:ext uri="{FF2B5EF4-FFF2-40B4-BE49-F238E27FC236}">
                  <a16:creationId xmlns:a16="http://schemas.microsoft.com/office/drawing/2014/main" id="{EBCE22A2-2EE0-4E15-8505-600937FEE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5" name="Freeform 23">
              <a:extLst>
                <a:ext uri="{FF2B5EF4-FFF2-40B4-BE49-F238E27FC236}">
                  <a16:creationId xmlns:a16="http://schemas.microsoft.com/office/drawing/2014/main" id="{4D772DD9-073C-47A0-ADB9-7D2CFAECFC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6" name="Freeform 24">
              <a:extLst>
                <a:ext uri="{FF2B5EF4-FFF2-40B4-BE49-F238E27FC236}">
                  <a16:creationId xmlns:a16="http://schemas.microsoft.com/office/drawing/2014/main" id="{5C0B35F2-7DE3-4A0C-8C50-DA08120AB9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7" name="Freeform 25">
              <a:extLst>
                <a:ext uri="{FF2B5EF4-FFF2-40B4-BE49-F238E27FC236}">
                  <a16:creationId xmlns:a16="http://schemas.microsoft.com/office/drawing/2014/main" id="{F14C7442-00C7-49C1-AE8A-A719816AD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8" name="Freeform 26">
              <a:extLst>
                <a:ext uri="{FF2B5EF4-FFF2-40B4-BE49-F238E27FC236}">
                  <a16:creationId xmlns:a16="http://schemas.microsoft.com/office/drawing/2014/main" id="{7CA8A798-2044-4FD0-8CBC-178C1BD8C3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19" name="Freeform 27">
              <a:extLst>
                <a:ext uri="{FF2B5EF4-FFF2-40B4-BE49-F238E27FC236}">
                  <a16:creationId xmlns:a16="http://schemas.microsoft.com/office/drawing/2014/main" id="{6F446AA7-D2E4-4DF2-BB12-AD2DCC8E4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0" name="Freeform 28">
              <a:extLst>
                <a:ext uri="{FF2B5EF4-FFF2-40B4-BE49-F238E27FC236}">
                  <a16:creationId xmlns:a16="http://schemas.microsoft.com/office/drawing/2014/main" id="{C00BD973-DDA6-4969-BFBC-2910297E24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1" name="Freeform 29">
              <a:extLst>
                <a:ext uri="{FF2B5EF4-FFF2-40B4-BE49-F238E27FC236}">
                  <a16:creationId xmlns:a16="http://schemas.microsoft.com/office/drawing/2014/main" id="{05C12429-8F61-4D99-8793-3146BA57C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2" name="Freeform 30">
              <a:extLst>
                <a:ext uri="{FF2B5EF4-FFF2-40B4-BE49-F238E27FC236}">
                  <a16:creationId xmlns:a16="http://schemas.microsoft.com/office/drawing/2014/main" id="{E461EF39-CD5C-4EB8-8D62-9E14932E61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3" name="Freeform 31">
              <a:extLst>
                <a:ext uri="{FF2B5EF4-FFF2-40B4-BE49-F238E27FC236}">
                  <a16:creationId xmlns:a16="http://schemas.microsoft.com/office/drawing/2014/main" id="{93938A9D-031B-498C-AEE7-3D4A64AAD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4" name="Freeform 32">
              <a:extLst>
                <a:ext uri="{FF2B5EF4-FFF2-40B4-BE49-F238E27FC236}">
                  <a16:creationId xmlns:a16="http://schemas.microsoft.com/office/drawing/2014/main" id="{3765635E-E9CA-438E-9AA1-5D5EFD497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5" name="Rectangle 33">
              <a:extLst>
                <a:ext uri="{FF2B5EF4-FFF2-40B4-BE49-F238E27FC236}">
                  <a16:creationId xmlns:a16="http://schemas.microsoft.com/office/drawing/2014/main" id="{21546E38-8BDD-49C3-B3AD-D4933FCBC31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326" name="Freeform 34">
              <a:extLst>
                <a:ext uri="{FF2B5EF4-FFF2-40B4-BE49-F238E27FC236}">
                  <a16:creationId xmlns:a16="http://schemas.microsoft.com/office/drawing/2014/main" id="{6D89E49E-3AB6-4DC0-91E7-92EF1C6A87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7" name="Freeform 35">
              <a:extLst>
                <a:ext uri="{FF2B5EF4-FFF2-40B4-BE49-F238E27FC236}">
                  <a16:creationId xmlns:a16="http://schemas.microsoft.com/office/drawing/2014/main" id="{D1303FFC-7F2E-462B-B11D-86F3D81BF5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8" name="Freeform 36">
              <a:extLst>
                <a:ext uri="{FF2B5EF4-FFF2-40B4-BE49-F238E27FC236}">
                  <a16:creationId xmlns:a16="http://schemas.microsoft.com/office/drawing/2014/main" id="{DE25E1F8-55DE-4DC5-81A4-37DA75E4E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29" name="Freeform 37">
              <a:extLst>
                <a:ext uri="{FF2B5EF4-FFF2-40B4-BE49-F238E27FC236}">
                  <a16:creationId xmlns:a16="http://schemas.microsoft.com/office/drawing/2014/main" id="{8CDED82A-A993-4523-9441-FCF49CB5D1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0" name="Freeform 38">
              <a:extLst>
                <a:ext uri="{FF2B5EF4-FFF2-40B4-BE49-F238E27FC236}">
                  <a16:creationId xmlns:a16="http://schemas.microsoft.com/office/drawing/2014/main" id="{C1AFE111-B375-493C-A21D-134FCBDB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1" name="Freeform 39">
              <a:extLst>
                <a:ext uri="{FF2B5EF4-FFF2-40B4-BE49-F238E27FC236}">
                  <a16:creationId xmlns:a16="http://schemas.microsoft.com/office/drawing/2014/main" id="{037BF4E5-6D6E-482A-A24A-E320E1D0E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2" name="Freeform 40">
              <a:extLst>
                <a:ext uri="{FF2B5EF4-FFF2-40B4-BE49-F238E27FC236}">
                  <a16:creationId xmlns:a16="http://schemas.microsoft.com/office/drawing/2014/main" id="{38214D87-DD5D-4691-BF55-F270727018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3" name="Freeform 41">
              <a:extLst>
                <a:ext uri="{FF2B5EF4-FFF2-40B4-BE49-F238E27FC236}">
                  <a16:creationId xmlns:a16="http://schemas.microsoft.com/office/drawing/2014/main" id="{6D3FBDE6-C313-4C44-B971-B34635468D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4" name="Freeform 42">
              <a:extLst>
                <a:ext uri="{FF2B5EF4-FFF2-40B4-BE49-F238E27FC236}">
                  <a16:creationId xmlns:a16="http://schemas.microsoft.com/office/drawing/2014/main" id="{F528E702-4734-4CAB-97C7-737D868F5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5" name="Freeform 43">
              <a:extLst>
                <a:ext uri="{FF2B5EF4-FFF2-40B4-BE49-F238E27FC236}">
                  <a16:creationId xmlns:a16="http://schemas.microsoft.com/office/drawing/2014/main" id="{88136305-A716-46EA-A45F-7787C694F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6" name="Freeform 44">
              <a:extLst>
                <a:ext uri="{FF2B5EF4-FFF2-40B4-BE49-F238E27FC236}">
                  <a16:creationId xmlns:a16="http://schemas.microsoft.com/office/drawing/2014/main" id="{4187204B-C8DD-44A6-AC1A-F21D18F669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7" name="Rectangle 45">
              <a:extLst>
                <a:ext uri="{FF2B5EF4-FFF2-40B4-BE49-F238E27FC236}">
                  <a16:creationId xmlns:a16="http://schemas.microsoft.com/office/drawing/2014/main" id="{6DD06B75-D598-40D9-B8BF-9721316E709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0338" name="Freeform 46">
              <a:extLst>
                <a:ext uri="{FF2B5EF4-FFF2-40B4-BE49-F238E27FC236}">
                  <a16:creationId xmlns:a16="http://schemas.microsoft.com/office/drawing/2014/main" id="{E8D513EA-D2F2-4B72-8C9F-0F2ADA523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39" name="Freeform 47">
              <a:extLst>
                <a:ext uri="{FF2B5EF4-FFF2-40B4-BE49-F238E27FC236}">
                  <a16:creationId xmlns:a16="http://schemas.microsoft.com/office/drawing/2014/main" id="{0D147329-C850-46D8-9986-D14AC9140E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0" name="Freeform 48">
              <a:extLst>
                <a:ext uri="{FF2B5EF4-FFF2-40B4-BE49-F238E27FC236}">
                  <a16:creationId xmlns:a16="http://schemas.microsoft.com/office/drawing/2014/main" id="{5573F0D3-BA73-4060-8D3B-07BEC55F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1" name="Freeform 49">
              <a:extLst>
                <a:ext uri="{FF2B5EF4-FFF2-40B4-BE49-F238E27FC236}">
                  <a16:creationId xmlns:a16="http://schemas.microsoft.com/office/drawing/2014/main" id="{5323672F-2475-40AC-8C0F-6CD7324B39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2" name="Freeform 50">
              <a:extLst>
                <a:ext uri="{FF2B5EF4-FFF2-40B4-BE49-F238E27FC236}">
                  <a16:creationId xmlns:a16="http://schemas.microsoft.com/office/drawing/2014/main" id="{7B0EF5E8-887B-446C-9459-0707ECE3D9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3" name="Freeform 51">
              <a:extLst>
                <a:ext uri="{FF2B5EF4-FFF2-40B4-BE49-F238E27FC236}">
                  <a16:creationId xmlns:a16="http://schemas.microsoft.com/office/drawing/2014/main" id="{29BE4652-0F1E-4519-8787-62EBB3D87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4" name="Freeform 52">
              <a:extLst>
                <a:ext uri="{FF2B5EF4-FFF2-40B4-BE49-F238E27FC236}">
                  <a16:creationId xmlns:a16="http://schemas.microsoft.com/office/drawing/2014/main" id="{4A268FBD-6879-416B-8AB0-73BF73637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5" name="Freeform 53">
              <a:extLst>
                <a:ext uri="{FF2B5EF4-FFF2-40B4-BE49-F238E27FC236}">
                  <a16:creationId xmlns:a16="http://schemas.microsoft.com/office/drawing/2014/main" id="{3D986CF2-B129-4550-A27B-8C82C9CAC9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6" name="Freeform 54">
              <a:extLst>
                <a:ext uri="{FF2B5EF4-FFF2-40B4-BE49-F238E27FC236}">
                  <a16:creationId xmlns:a16="http://schemas.microsoft.com/office/drawing/2014/main" id="{E340F934-32AF-4C03-9AFD-1D54DF4C14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7" name="Freeform 55">
              <a:extLst>
                <a:ext uri="{FF2B5EF4-FFF2-40B4-BE49-F238E27FC236}">
                  <a16:creationId xmlns:a16="http://schemas.microsoft.com/office/drawing/2014/main" id="{0D58128A-77AD-4168-874A-4CADD56CC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8" name="Freeform 56">
              <a:extLst>
                <a:ext uri="{FF2B5EF4-FFF2-40B4-BE49-F238E27FC236}">
                  <a16:creationId xmlns:a16="http://schemas.microsoft.com/office/drawing/2014/main" id="{1AA9BAAA-B13C-4A0A-BDED-AF91E06151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49" name="Freeform 57">
              <a:extLst>
                <a:ext uri="{FF2B5EF4-FFF2-40B4-BE49-F238E27FC236}">
                  <a16:creationId xmlns:a16="http://schemas.microsoft.com/office/drawing/2014/main" id="{9FC52BEC-DF15-46FD-9B22-B3CF0A3F6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0350" name="Freeform 58">
              <a:extLst>
                <a:ext uri="{FF2B5EF4-FFF2-40B4-BE49-F238E27FC236}">
                  <a16:creationId xmlns:a16="http://schemas.microsoft.com/office/drawing/2014/main" id="{95ACC0BA-E65B-447A-B0FE-80BCFF4C3C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sp>
        <p:nvSpPr>
          <p:cNvPr id="2" name="Title 1">
            <a:extLst>
              <a:ext uri="{FF2B5EF4-FFF2-40B4-BE49-F238E27FC236}">
                <a16:creationId xmlns:a16="http://schemas.microsoft.com/office/drawing/2014/main" id="{54176327-8CC4-4356-8BBB-DC4965CE9857}"/>
              </a:ext>
            </a:extLst>
          </p:cNvPr>
          <p:cNvSpPr txBox="1">
            <a:spLocks/>
          </p:cNvSpPr>
          <p:nvPr/>
        </p:nvSpPr>
        <p:spPr>
          <a:xfrm>
            <a:off x="8411781" y="618518"/>
            <a:ext cx="2948240"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a:solidFill>
                  <a:schemeClr val="tx1"/>
                </a:solidFill>
                <a:latin typeface="+mj-lt"/>
                <a:ea typeface="+mj-ea"/>
                <a:cs typeface="+mj-cs"/>
              </a:rPr>
              <a:t>Launch Sites On a Map</a:t>
            </a:r>
          </a:p>
        </p:txBody>
      </p:sp>
      <p:pic>
        <p:nvPicPr>
          <p:cNvPr id="10244" name="Picture 4">
            <a:extLst>
              <a:ext uri="{FF2B5EF4-FFF2-40B4-BE49-F238E27FC236}">
                <a16:creationId xmlns:a16="http://schemas.microsoft.com/office/drawing/2014/main" id="{B940FD17-241B-443F-A32C-D27450D429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15"/>
          <a:stretch/>
        </p:blipFill>
        <p:spPr bwMode="auto">
          <a:xfrm>
            <a:off x="-5597" y="1"/>
            <a:ext cx="7558541" cy="3427413"/>
          </a:xfrm>
          <a:custGeom>
            <a:avLst/>
            <a:gdLst/>
            <a:ahLst/>
            <a:cxnLst/>
            <a:rect l="l" t="t" r="r" b="b"/>
            <a:pathLst>
              <a:path w="7558541" h="3427413">
                <a:moveTo>
                  <a:pt x="0" y="0"/>
                </a:moveTo>
                <a:lnTo>
                  <a:pt x="7558541" y="0"/>
                </a:lnTo>
                <a:lnTo>
                  <a:pt x="7558541" y="3427413"/>
                </a:lnTo>
                <a:lnTo>
                  <a:pt x="0" y="3427413"/>
                </a:lnTo>
                <a:close/>
              </a:path>
            </a:pathLst>
          </a:cu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C6B9D1A6-005A-4A76-9791-61BC952C0E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3549" r="-2" b="-2"/>
          <a:stretch/>
        </p:blipFill>
        <p:spPr bwMode="auto">
          <a:xfrm>
            <a:off x="-5597" y="3427414"/>
            <a:ext cx="7558541" cy="3430587"/>
          </a:xfrm>
          <a:custGeom>
            <a:avLst/>
            <a:gdLst/>
            <a:ahLst/>
            <a:cxnLst/>
            <a:rect l="l" t="t" r="r" b="b"/>
            <a:pathLst>
              <a:path w="7558541" h="3430587">
                <a:moveTo>
                  <a:pt x="0" y="0"/>
                </a:moveTo>
                <a:lnTo>
                  <a:pt x="7558541" y="0"/>
                </a:lnTo>
                <a:lnTo>
                  <a:pt x="7558541" y="3430587"/>
                </a:lnTo>
                <a:lnTo>
                  <a:pt x="0" y="3430587"/>
                </a:lnTo>
                <a:close/>
              </a:path>
            </a:pathLst>
          </a:cu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411781" y="2249487"/>
            <a:ext cx="2948240" cy="3541714"/>
          </a:xfrm>
          <a:prstGeom prst="rect">
            <a:avLst/>
          </a:prstGeom>
        </p:spPr>
        <p:txBody>
          <a:bodyPr vert="horz" lIns="91440" tIns="45720" rIns="91440" bIns="45720" rtlCol="0">
            <a:normAutofit/>
          </a:bodyPr>
          <a:lstStyle/>
          <a:p>
            <a:pPr marL="0">
              <a:lnSpc>
                <a:spcPct val="110000"/>
              </a:lnSpc>
              <a:spcBef>
                <a:spcPts val="1400"/>
              </a:spcBef>
            </a:pPr>
            <a:endParaRPr lang="en-US" sz="1500" dirty="0"/>
          </a:p>
          <a:p>
            <a:pPr>
              <a:lnSpc>
                <a:spcPct val="110000"/>
              </a:lnSpc>
              <a:spcBef>
                <a:spcPts val="1400"/>
              </a:spcBef>
            </a:pPr>
            <a:r>
              <a:rPr lang="en-US" sz="1500" b="0" i="0" u="none" strike="noStrike" dirty="0">
                <a:effectLst/>
              </a:rPr>
              <a:t>The bottom screenshot presents an overview of all launch sites on a country-wide map, while the top screenshot provides a zoomed-in view of the launch sites along the east coast</a:t>
            </a:r>
          </a:p>
          <a:p>
            <a:pPr>
              <a:lnSpc>
                <a:spcPct val="110000"/>
              </a:lnSpc>
              <a:spcBef>
                <a:spcPts val="1400"/>
              </a:spcBef>
            </a:pPr>
            <a:r>
              <a:rPr lang="en-US" sz="1500" b="0" i="0" u="none" strike="noStrike" dirty="0">
                <a:effectLst/>
              </a:rPr>
              <a:t>Notably, the launch sites are situated in close proximity to the ocean</a:t>
            </a:r>
            <a:endParaRPr lang="en-US" sz="1500" dirty="0"/>
          </a:p>
        </p:txBody>
      </p:sp>
      <p:cxnSp>
        <p:nvCxnSpPr>
          <p:cNvPr id="10352" name="Straight Connector 10351">
            <a:extLst>
              <a:ext uri="{FF2B5EF4-FFF2-40B4-BE49-F238E27FC236}">
                <a16:creationId xmlns:a16="http://schemas.microsoft.com/office/drawing/2014/main" id="{79CECD47-BAAC-4DB7-9799-B92EA5BDB5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895"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0354" name="Straight Connector 10353">
            <a:extLst>
              <a:ext uri="{FF2B5EF4-FFF2-40B4-BE49-F238E27FC236}">
                <a16:creationId xmlns:a16="http://schemas.microsoft.com/office/drawing/2014/main" id="{42B5FFEC-000D-4A6E-A8E7-0549AD40B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7558541"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35</a:t>
            </a:fld>
            <a:endParaRPr lang="en-US"/>
          </a:p>
        </p:txBody>
      </p:sp>
    </p:spTree>
    <p:extLst>
      <p:ext uri="{BB962C8B-B14F-4D97-AF65-F5344CB8AC3E}">
        <p14:creationId xmlns:p14="http://schemas.microsoft.com/office/powerpoint/2010/main" val="33035193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285" name="Picture 2">
            <a:extLst>
              <a:ext uri="{FF2B5EF4-FFF2-40B4-BE49-F238E27FC236}">
                <a16:creationId xmlns:a16="http://schemas.microsoft.com/office/drawing/2014/main" id="{5ACD94DE-DE21-4A9D-8875-A1539BE216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287" name="Group 11286">
            <a:extLst>
              <a:ext uri="{FF2B5EF4-FFF2-40B4-BE49-F238E27FC236}">
                <a16:creationId xmlns:a16="http://schemas.microsoft.com/office/drawing/2014/main" id="{A8F3053C-AA2D-43E7-9127-59111DE0E0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288" name="Group 11287">
              <a:extLst>
                <a:ext uri="{FF2B5EF4-FFF2-40B4-BE49-F238E27FC236}">
                  <a16:creationId xmlns:a16="http://schemas.microsoft.com/office/drawing/2014/main" id="{159025B1-E34F-4772-B2CC-DA9B705D40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300" name="Rectangle 5">
                <a:extLst>
                  <a:ext uri="{FF2B5EF4-FFF2-40B4-BE49-F238E27FC236}">
                    <a16:creationId xmlns:a16="http://schemas.microsoft.com/office/drawing/2014/main" id="{85E8FDD9-55D5-48E9-BD0F-41FA02C5AD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01" name="Freeform 6">
                <a:extLst>
                  <a:ext uri="{FF2B5EF4-FFF2-40B4-BE49-F238E27FC236}">
                    <a16:creationId xmlns:a16="http://schemas.microsoft.com/office/drawing/2014/main" id="{2C147D99-21B5-462F-B3D9-2D04FC67D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2" name="Freeform 7">
                <a:extLst>
                  <a:ext uri="{FF2B5EF4-FFF2-40B4-BE49-F238E27FC236}">
                    <a16:creationId xmlns:a16="http://schemas.microsoft.com/office/drawing/2014/main" id="{3A84E48A-5D81-47C8-9B35-7891B51623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3" name="Freeform 8">
                <a:extLst>
                  <a:ext uri="{FF2B5EF4-FFF2-40B4-BE49-F238E27FC236}">
                    <a16:creationId xmlns:a16="http://schemas.microsoft.com/office/drawing/2014/main" id="{A7C08433-35BE-4A5A-9C1F-B37DEB482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4" name="Freeform 9">
                <a:extLst>
                  <a:ext uri="{FF2B5EF4-FFF2-40B4-BE49-F238E27FC236}">
                    <a16:creationId xmlns:a16="http://schemas.microsoft.com/office/drawing/2014/main" id="{D0B8201B-0CB0-4F9E-ACB0-DD75292348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5" name="Freeform 10">
                <a:extLst>
                  <a:ext uri="{FF2B5EF4-FFF2-40B4-BE49-F238E27FC236}">
                    <a16:creationId xmlns:a16="http://schemas.microsoft.com/office/drawing/2014/main" id="{888D2777-7FAE-47C4-9E1A-3C4D015CF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6" name="Freeform 11">
                <a:extLst>
                  <a:ext uri="{FF2B5EF4-FFF2-40B4-BE49-F238E27FC236}">
                    <a16:creationId xmlns:a16="http://schemas.microsoft.com/office/drawing/2014/main" id="{CE168F44-CB11-4900-AC9E-3EBEC80160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7" name="Freeform 12">
                <a:extLst>
                  <a:ext uri="{FF2B5EF4-FFF2-40B4-BE49-F238E27FC236}">
                    <a16:creationId xmlns:a16="http://schemas.microsoft.com/office/drawing/2014/main" id="{A0F39381-D3B3-4EBE-80AB-F3AA4D1889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8" name="Freeform 13">
                <a:extLst>
                  <a:ext uri="{FF2B5EF4-FFF2-40B4-BE49-F238E27FC236}">
                    <a16:creationId xmlns:a16="http://schemas.microsoft.com/office/drawing/2014/main" id="{F8B41A7C-3B6F-4BEF-B1FA-4869947AE7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09" name="Freeform 14">
                <a:extLst>
                  <a:ext uri="{FF2B5EF4-FFF2-40B4-BE49-F238E27FC236}">
                    <a16:creationId xmlns:a16="http://schemas.microsoft.com/office/drawing/2014/main" id="{9A08FB39-6EFB-4948-88F2-6EB113F10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0" name="Freeform 15">
                <a:extLst>
                  <a:ext uri="{FF2B5EF4-FFF2-40B4-BE49-F238E27FC236}">
                    <a16:creationId xmlns:a16="http://schemas.microsoft.com/office/drawing/2014/main" id="{32489CF5-34F9-4676-8FC8-EA47623A9F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1" name="Line 16">
                <a:extLst>
                  <a:ext uri="{FF2B5EF4-FFF2-40B4-BE49-F238E27FC236}">
                    <a16:creationId xmlns:a16="http://schemas.microsoft.com/office/drawing/2014/main" id="{6E6A81FE-6687-4E45-86EE-506158CFC01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1312" name="Freeform 17">
                <a:extLst>
                  <a:ext uri="{FF2B5EF4-FFF2-40B4-BE49-F238E27FC236}">
                    <a16:creationId xmlns:a16="http://schemas.microsoft.com/office/drawing/2014/main" id="{085F56DC-138C-4970-A499-1F8C4FBAD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3" name="Freeform 18">
                <a:extLst>
                  <a:ext uri="{FF2B5EF4-FFF2-40B4-BE49-F238E27FC236}">
                    <a16:creationId xmlns:a16="http://schemas.microsoft.com/office/drawing/2014/main" id="{2241CFC6-2DD5-4908-95FF-C76F3F432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4" name="Freeform 19">
                <a:extLst>
                  <a:ext uri="{FF2B5EF4-FFF2-40B4-BE49-F238E27FC236}">
                    <a16:creationId xmlns:a16="http://schemas.microsoft.com/office/drawing/2014/main" id="{EAE9ABAC-3BE1-44E6-A764-8B7884E83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5" name="Freeform 20">
                <a:extLst>
                  <a:ext uri="{FF2B5EF4-FFF2-40B4-BE49-F238E27FC236}">
                    <a16:creationId xmlns:a16="http://schemas.microsoft.com/office/drawing/2014/main" id="{39874D11-3018-499B-BD78-11BB954BDF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6" name="Rectangle 21">
                <a:extLst>
                  <a:ext uri="{FF2B5EF4-FFF2-40B4-BE49-F238E27FC236}">
                    <a16:creationId xmlns:a16="http://schemas.microsoft.com/office/drawing/2014/main" id="{9D4461D3-04C7-495D-BA09-8D5311E9DA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17" name="Freeform 22">
                <a:extLst>
                  <a:ext uri="{FF2B5EF4-FFF2-40B4-BE49-F238E27FC236}">
                    <a16:creationId xmlns:a16="http://schemas.microsoft.com/office/drawing/2014/main" id="{BF405972-B14C-45E8-9F0C-E2F11F1CF0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8" name="Freeform 23">
                <a:extLst>
                  <a:ext uri="{FF2B5EF4-FFF2-40B4-BE49-F238E27FC236}">
                    <a16:creationId xmlns:a16="http://schemas.microsoft.com/office/drawing/2014/main" id="{D7939026-A689-46F4-97AC-5F68665D7D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19" name="Freeform 24">
                <a:extLst>
                  <a:ext uri="{FF2B5EF4-FFF2-40B4-BE49-F238E27FC236}">
                    <a16:creationId xmlns:a16="http://schemas.microsoft.com/office/drawing/2014/main" id="{8AD9F31C-5CF7-45EE-907A-3074488127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0" name="Freeform 25">
                <a:extLst>
                  <a:ext uri="{FF2B5EF4-FFF2-40B4-BE49-F238E27FC236}">
                    <a16:creationId xmlns:a16="http://schemas.microsoft.com/office/drawing/2014/main" id="{93412351-62FA-4EF3-8FE2-4CDD8397B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1" name="Freeform 26">
                <a:extLst>
                  <a:ext uri="{FF2B5EF4-FFF2-40B4-BE49-F238E27FC236}">
                    <a16:creationId xmlns:a16="http://schemas.microsoft.com/office/drawing/2014/main" id="{84A81491-A1EB-46E3-9E73-11B93428C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2" name="Freeform 27">
                <a:extLst>
                  <a:ext uri="{FF2B5EF4-FFF2-40B4-BE49-F238E27FC236}">
                    <a16:creationId xmlns:a16="http://schemas.microsoft.com/office/drawing/2014/main" id="{E7727744-4F0E-4AA2-97BC-0C44AB354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3" name="Freeform 28">
                <a:extLst>
                  <a:ext uri="{FF2B5EF4-FFF2-40B4-BE49-F238E27FC236}">
                    <a16:creationId xmlns:a16="http://schemas.microsoft.com/office/drawing/2014/main" id="{4575AD90-731F-4996-AA04-86E5EC8CBE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4" name="Freeform 29">
                <a:extLst>
                  <a:ext uri="{FF2B5EF4-FFF2-40B4-BE49-F238E27FC236}">
                    <a16:creationId xmlns:a16="http://schemas.microsoft.com/office/drawing/2014/main" id="{231A78D3-96D9-4A22-BC29-8274B016C0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5" name="Freeform 30">
                <a:extLst>
                  <a:ext uri="{FF2B5EF4-FFF2-40B4-BE49-F238E27FC236}">
                    <a16:creationId xmlns:a16="http://schemas.microsoft.com/office/drawing/2014/main" id="{DFF31CA2-144E-493E-A135-83B83452A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26" name="Freeform 31">
                <a:extLst>
                  <a:ext uri="{FF2B5EF4-FFF2-40B4-BE49-F238E27FC236}">
                    <a16:creationId xmlns:a16="http://schemas.microsoft.com/office/drawing/2014/main" id="{C1ED7F8F-8F7D-4634-8EF1-3DC871518A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1289" name="Group 11288">
              <a:extLst>
                <a:ext uri="{FF2B5EF4-FFF2-40B4-BE49-F238E27FC236}">
                  <a16:creationId xmlns:a16="http://schemas.microsoft.com/office/drawing/2014/main" id="{C51DBAB3-1986-470D-B778-24F7953C79C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290" name="Freeform 32">
                <a:extLst>
                  <a:ext uri="{FF2B5EF4-FFF2-40B4-BE49-F238E27FC236}">
                    <a16:creationId xmlns:a16="http://schemas.microsoft.com/office/drawing/2014/main" id="{921E27E2-FB87-421E-898F-0AD31CBC4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1" name="Freeform 33">
                <a:extLst>
                  <a:ext uri="{FF2B5EF4-FFF2-40B4-BE49-F238E27FC236}">
                    <a16:creationId xmlns:a16="http://schemas.microsoft.com/office/drawing/2014/main" id="{C9479707-E515-4B3C-9493-72190DDB2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2" name="Freeform 34">
                <a:extLst>
                  <a:ext uri="{FF2B5EF4-FFF2-40B4-BE49-F238E27FC236}">
                    <a16:creationId xmlns:a16="http://schemas.microsoft.com/office/drawing/2014/main" id="{9FF90DFA-7702-4558-8B3D-756D81D85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3" name="Freeform 35">
                <a:extLst>
                  <a:ext uri="{FF2B5EF4-FFF2-40B4-BE49-F238E27FC236}">
                    <a16:creationId xmlns:a16="http://schemas.microsoft.com/office/drawing/2014/main" id="{558A4777-3BE1-4000-9CB4-73048552F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4" name="Freeform 36">
                <a:extLst>
                  <a:ext uri="{FF2B5EF4-FFF2-40B4-BE49-F238E27FC236}">
                    <a16:creationId xmlns:a16="http://schemas.microsoft.com/office/drawing/2014/main" id="{2A041A71-3C90-472C-AC37-21EFE0786D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5" name="Freeform 37">
                <a:extLst>
                  <a:ext uri="{FF2B5EF4-FFF2-40B4-BE49-F238E27FC236}">
                    <a16:creationId xmlns:a16="http://schemas.microsoft.com/office/drawing/2014/main" id="{8FC1DCF1-A0C3-4803-9B5B-29A6C245A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6" name="Freeform 38">
                <a:extLst>
                  <a:ext uri="{FF2B5EF4-FFF2-40B4-BE49-F238E27FC236}">
                    <a16:creationId xmlns:a16="http://schemas.microsoft.com/office/drawing/2014/main" id="{71612D3E-4DBC-49B9-86B5-FCD82B1B1E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7" name="Freeform 39">
                <a:extLst>
                  <a:ext uri="{FF2B5EF4-FFF2-40B4-BE49-F238E27FC236}">
                    <a16:creationId xmlns:a16="http://schemas.microsoft.com/office/drawing/2014/main" id="{CB1CF104-08B0-46F6-ABBF-649AC5A70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8" name="Freeform 40">
                <a:extLst>
                  <a:ext uri="{FF2B5EF4-FFF2-40B4-BE49-F238E27FC236}">
                    <a16:creationId xmlns:a16="http://schemas.microsoft.com/office/drawing/2014/main" id="{FCE7D9F8-F405-4677-A45F-EDBB7F16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299" name="Rectangle 41">
                <a:extLst>
                  <a:ext uri="{FF2B5EF4-FFF2-40B4-BE49-F238E27FC236}">
                    <a16:creationId xmlns:a16="http://schemas.microsoft.com/office/drawing/2014/main" id="{7347872F-3F7B-4ADF-BC95-429727E82D1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grpSp>
        <p:nvGrpSpPr>
          <p:cNvPr id="11328" name="Group 11327">
            <a:extLst>
              <a:ext uri="{FF2B5EF4-FFF2-40B4-BE49-F238E27FC236}">
                <a16:creationId xmlns:a16="http://schemas.microsoft.com/office/drawing/2014/main" id="{4CB5CC6F-11C1-4C07-87C0-F043993E89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329" name="Rectangle 11328">
              <a:extLst>
                <a:ext uri="{FF2B5EF4-FFF2-40B4-BE49-F238E27FC236}">
                  <a16:creationId xmlns:a16="http://schemas.microsoft.com/office/drawing/2014/main" id="{FADA3C27-4EC6-4DCA-BB85-C75BAAE82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30" name="Picture 2">
              <a:extLst>
                <a:ext uri="{FF2B5EF4-FFF2-40B4-BE49-F238E27FC236}">
                  <a16:creationId xmlns:a16="http://schemas.microsoft.com/office/drawing/2014/main" id="{2D8216BF-F79F-406D-A3B4-46744068AC4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1332" name="Group 11331">
            <a:extLst>
              <a:ext uri="{FF2B5EF4-FFF2-40B4-BE49-F238E27FC236}">
                <a16:creationId xmlns:a16="http://schemas.microsoft.com/office/drawing/2014/main" id="{C6C16BE5-8A9A-432D-8A61-230FA03816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81779"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333" name="Rectangle 5">
              <a:extLst>
                <a:ext uri="{FF2B5EF4-FFF2-40B4-BE49-F238E27FC236}">
                  <a16:creationId xmlns:a16="http://schemas.microsoft.com/office/drawing/2014/main" id="{2E852AB2-2672-41DF-9CF6-FCDEF1805EF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34" name="Freeform 6">
              <a:extLst>
                <a:ext uri="{FF2B5EF4-FFF2-40B4-BE49-F238E27FC236}">
                  <a16:creationId xmlns:a16="http://schemas.microsoft.com/office/drawing/2014/main" id="{90283F1A-A49E-441D-BDF5-35B8BEE426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35" name="Freeform 7">
              <a:extLst>
                <a:ext uri="{FF2B5EF4-FFF2-40B4-BE49-F238E27FC236}">
                  <a16:creationId xmlns:a16="http://schemas.microsoft.com/office/drawing/2014/main" id="{B0BC41A4-F3F1-4CD4-B266-D9DAA21710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36" name="Rectangle 8">
              <a:extLst>
                <a:ext uri="{FF2B5EF4-FFF2-40B4-BE49-F238E27FC236}">
                  <a16:creationId xmlns:a16="http://schemas.microsoft.com/office/drawing/2014/main" id="{6E29DA39-130F-41A1-A21E-4FB453948A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37" name="Freeform 9">
              <a:extLst>
                <a:ext uri="{FF2B5EF4-FFF2-40B4-BE49-F238E27FC236}">
                  <a16:creationId xmlns:a16="http://schemas.microsoft.com/office/drawing/2014/main" id="{39995AD4-F8DE-4CEB-B958-1DBF7EAC29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38" name="Freeform 10">
              <a:extLst>
                <a:ext uri="{FF2B5EF4-FFF2-40B4-BE49-F238E27FC236}">
                  <a16:creationId xmlns:a16="http://schemas.microsoft.com/office/drawing/2014/main" id="{D1F7DCE1-6887-4FE0-A7D7-3652030CFA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39" name="Freeform 11">
              <a:extLst>
                <a:ext uri="{FF2B5EF4-FFF2-40B4-BE49-F238E27FC236}">
                  <a16:creationId xmlns:a16="http://schemas.microsoft.com/office/drawing/2014/main" id="{4E46B0E1-9543-441D-AD1D-1308AF88C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0" name="Freeform 12">
              <a:extLst>
                <a:ext uri="{FF2B5EF4-FFF2-40B4-BE49-F238E27FC236}">
                  <a16:creationId xmlns:a16="http://schemas.microsoft.com/office/drawing/2014/main" id="{E8C112C9-8D48-4612-AE0B-CF59EC743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1" name="Freeform 13">
              <a:extLst>
                <a:ext uri="{FF2B5EF4-FFF2-40B4-BE49-F238E27FC236}">
                  <a16:creationId xmlns:a16="http://schemas.microsoft.com/office/drawing/2014/main" id="{2D16C38C-4A3B-4060-9A3B-C47DD6DE7C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2" name="Freeform 14">
              <a:extLst>
                <a:ext uri="{FF2B5EF4-FFF2-40B4-BE49-F238E27FC236}">
                  <a16:creationId xmlns:a16="http://schemas.microsoft.com/office/drawing/2014/main" id="{0A9B4CAA-8439-44B3-B738-2123169FA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3" name="Freeform 15">
              <a:extLst>
                <a:ext uri="{FF2B5EF4-FFF2-40B4-BE49-F238E27FC236}">
                  <a16:creationId xmlns:a16="http://schemas.microsoft.com/office/drawing/2014/main" id="{8C6EF933-69B7-48C8-9337-4E0DEF6E7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4" name="Freeform 16">
              <a:extLst>
                <a:ext uri="{FF2B5EF4-FFF2-40B4-BE49-F238E27FC236}">
                  <a16:creationId xmlns:a16="http://schemas.microsoft.com/office/drawing/2014/main" id="{B428AEFA-3C03-48AA-AEA5-8E3F58904C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5" name="Freeform 17">
              <a:extLst>
                <a:ext uri="{FF2B5EF4-FFF2-40B4-BE49-F238E27FC236}">
                  <a16:creationId xmlns:a16="http://schemas.microsoft.com/office/drawing/2014/main" id="{041D2508-FE53-47C0-887F-38BD1FB73C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6" name="Freeform 18">
              <a:extLst>
                <a:ext uri="{FF2B5EF4-FFF2-40B4-BE49-F238E27FC236}">
                  <a16:creationId xmlns:a16="http://schemas.microsoft.com/office/drawing/2014/main" id="{2C0392BD-D896-4A41-B18B-1389FE1F00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7" name="Freeform 19">
              <a:extLst>
                <a:ext uri="{FF2B5EF4-FFF2-40B4-BE49-F238E27FC236}">
                  <a16:creationId xmlns:a16="http://schemas.microsoft.com/office/drawing/2014/main" id="{B3272EA3-C600-441C-BFC9-ACFF90CD4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8" name="Freeform 20">
              <a:extLst>
                <a:ext uri="{FF2B5EF4-FFF2-40B4-BE49-F238E27FC236}">
                  <a16:creationId xmlns:a16="http://schemas.microsoft.com/office/drawing/2014/main" id="{D8731AA3-BC2D-408B-9D72-C804B8B9ED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49" name="Freeform 21">
              <a:extLst>
                <a:ext uri="{FF2B5EF4-FFF2-40B4-BE49-F238E27FC236}">
                  <a16:creationId xmlns:a16="http://schemas.microsoft.com/office/drawing/2014/main" id="{BE934A31-790A-459C-A997-670583ADCC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0" name="Freeform 22">
              <a:extLst>
                <a:ext uri="{FF2B5EF4-FFF2-40B4-BE49-F238E27FC236}">
                  <a16:creationId xmlns:a16="http://schemas.microsoft.com/office/drawing/2014/main" id="{241F679B-BBF0-49DA-A9F3-D623BA752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1" name="Freeform 23">
              <a:extLst>
                <a:ext uri="{FF2B5EF4-FFF2-40B4-BE49-F238E27FC236}">
                  <a16:creationId xmlns:a16="http://schemas.microsoft.com/office/drawing/2014/main" id="{0BDC4BE0-E1FF-48B5-A064-70F561454E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2" name="Freeform 24">
              <a:extLst>
                <a:ext uri="{FF2B5EF4-FFF2-40B4-BE49-F238E27FC236}">
                  <a16:creationId xmlns:a16="http://schemas.microsoft.com/office/drawing/2014/main" id="{245FC7BA-96DB-41CB-B43A-8EEE482C31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3" name="Freeform 25">
              <a:extLst>
                <a:ext uri="{FF2B5EF4-FFF2-40B4-BE49-F238E27FC236}">
                  <a16:creationId xmlns:a16="http://schemas.microsoft.com/office/drawing/2014/main" id="{3BBD03A9-646B-40EE-9A27-15297EC936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4" name="Freeform 26">
              <a:extLst>
                <a:ext uri="{FF2B5EF4-FFF2-40B4-BE49-F238E27FC236}">
                  <a16:creationId xmlns:a16="http://schemas.microsoft.com/office/drawing/2014/main" id="{4D738FC2-47B4-4BC9-B109-05C56DC00D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5" name="Freeform 27">
              <a:extLst>
                <a:ext uri="{FF2B5EF4-FFF2-40B4-BE49-F238E27FC236}">
                  <a16:creationId xmlns:a16="http://schemas.microsoft.com/office/drawing/2014/main" id="{148BE0A7-2537-452C-BA13-B78D302CB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6" name="Freeform 28">
              <a:extLst>
                <a:ext uri="{FF2B5EF4-FFF2-40B4-BE49-F238E27FC236}">
                  <a16:creationId xmlns:a16="http://schemas.microsoft.com/office/drawing/2014/main" id="{CF6A9D45-D849-4BF5-BBA0-D7BE29B884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7" name="Freeform 29">
              <a:extLst>
                <a:ext uri="{FF2B5EF4-FFF2-40B4-BE49-F238E27FC236}">
                  <a16:creationId xmlns:a16="http://schemas.microsoft.com/office/drawing/2014/main" id="{13F44E41-B5E8-472D-80F2-4539AD3D4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8" name="Freeform 30">
              <a:extLst>
                <a:ext uri="{FF2B5EF4-FFF2-40B4-BE49-F238E27FC236}">
                  <a16:creationId xmlns:a16="http://schemas.microsoft.com/office/drawing/2014/main" id="{CE052494-AAF2-4C3C-A072-317B7F9873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59" name="Freeform 31">
              <a:extLst>
                <a:ext uri="{FF2B5EF4-FFF2-40B4-BE49-F238E27FC236}">
                  <a16:creationId xmlns:a16="http://schemas.microsoft.com/office/drawing/2014/main" id="{90345C3D-13FE-4815-9563-58A52B457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0" name="Freeform 32">
              <a:extLst>
                <a:ext uri="{FF2B5EF4-FFF2-40B4-BE49-F238E27FC236}">
                  <a16:creationId xmlns:a16="http://schemas.microsoft.com/office/drawing/2014/main" id="{37908D29-2BB3-4D6C-92DB-864F630573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1" name="Rectangle 33">
              <a:extLst>
                <a:ext uri="{FF2B5EF4-FFF2-40B4-BE49-F238E27FC236}">
                  <a16:creationId xmlns:a16="http://schemas.microsoft.com/office/drawing/2014/main" id="{174B5792-73C4-4FBF-BAD9-F9A5BBC5916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62" name="Freeform 34">
              <a:extLst>
                <a:ext uri="{FF2B5EF4-FFF2-40B4-BE49-F238E27FC236}">
                  <a16:creationId xmlns:a16="http://schemas.microsoft.com/office/drawing/2014/main" id="{D4741BB8-0638-4A06-85A7-69FE81BC445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3" name="Freeform 35">
              <a:extLst>
                <a:ext uri="{FF2B5EF4-FFF2-40B4-BE49-F238E27FC236}">
                  <a16:creationId xmlns:a16="http://schemas.microsoft.com/office/drawing/2014/main" id="{FBDB982D-6E9A-426E-86B1-69031E1040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4" name="Freeform 36">
              <a:extLst>
                <a:ext uri="{FF2B5EF4-FFF2-40B4-BE49-F238E27FC236}">
                  <a16:creationId xmlns:a16="http://schemas.microsoft.com/office/drawing/2014/main" id="{400B8260-9575-48DB-9175-B1C8530241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5" name="Freeform 37">
              <a:extLst>
                <a:ext uri="{FF2B5EF4-FFF2-40B4-BE49-F238E27FC236}">
                  <a16:creationId xmlns:a16="http://schemas.microsoft.com/office/drawing/2014/main" id="{52FB1DD3-BAEC-4974-89F5-36B6959459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6" name="Freeform 38">
              <a:extLst>
                <a:ext uri="{FF2B5EF4-FFF2-40B4-BE49-F238E27FC236}">
                  <a16:creationId xmlns:a16="http://schemas.microsoft.com/office/drawing/2014/main" id="{E51161AB-FDC1-4703-9C29-C410366B99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7" name="Freeform 39">
              <a:extLst>
                <a:ext uri="{FF2B5EF4-FFF2-40B4-BE49-F238E27FC236}">
                  <a16:creationId xmlns:a16="http://schemas.microsoft.com/office/drawing/2014/main" id="{DE6123AD-33B5-429C-B8F7-DB1A8FDABF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8" name="Freeform 40">
              <a:extLst>
                <a:ext uri="{FF2B5EF4-FFF2-40B4-BE49-F238E27FC236}">
                  <a16:creationId xmlns:a16="http://schemas.microsoft.com/office/drawing/2014/main" id="{8C454A1D-B20A-4994-8C14-EE5DD3B993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69" name="Freeform 41">
              <a:extLst>
                <a:ext uri="{FF2B5EF4-FFF2-40B4-BE49-F238E27FC236}">
                  <a16:creationId xmlns:a16="http://schemas.microsoft.com/office/drawing/2014/main" id="{CFA7BB74-790B-45D7-B94B-DD4D83ED81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0" name="Freeform 42">
              <a:extLst>
                <a:ext uri="{FF2B5EF4-FFF2-40B4-BE49-F238E27FC236}">
                  <a16:creationId xmlns:a16="http://schemas.microsoft.com/office/drawing/2014/main" id="{19BBC3FC-0052-4BDB-8D6A-421E07EE26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1" name="Freeform 43">
              <a:extLst>
                <a:ext uri="{FF2B5EF4-FFF2-40B4-BE49-F238E27FC236}">
                  <a16:creationId xmlns:a16="http://schemas.microsoft.com/office/drawing/2014/main" id="{42A3E4B3-707A-4D0A-BEED-61A77E960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2" name="Freeform 44">
              <a:extLst>
                <a:ext uri="{FF2B5EF4-FFF2-40B4-BE49-F238E27FC236}">
                  <a16:creationId xmlns:a16="http://schemas.microsoft.com/office/drawing/2014/main" id="{089BBE83-D985-45E9-B442-1326F6FBA5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3" name="Rectangle 45">
              <a:extLst>
                <a:ext uri="{FF2B5EF4-FFF2-40B4-BE49-F238E27FC236}">
                  <a16:creationId xmlns:a16="http://schemas.microsoft.com/office/drawing/2014/main" id="{FE1B194F-F703-4020-92ED-DBDB5C234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1374" name="Freeform 46">
              <a:extLst>
                <a:ext uri="{FF2B5EF4-FFF2-40B4-BE49-F238E27FC236}">
                  <a16:creationId xmlns:a16="http://schemas.microsoft.com/office/drawing/2014/main" id="{D7A22662-B7AF-4857-AD78-716690A268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5" name="Freeform 47">
              <a:extLst>
                <a:ext uri="{FF2B5EF4-FFF2-40B4-BE49-F238E27FC236}">
                  <a16:creationId xmlns:a16="http://schemas.microsoft.com/office/drawing/2014/main" id="{62C16BE5-0C4B-48FC-ABA4-36A8F2DFE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6" name="Freeform 48">
              <a:extLst>
                <a:ext uri="{FF2B5EF4-FFF2-40B4-BE49-F238E27FC236}">
                  <a16:creationId xmlns:a16="http://schemas.microsoft.com/office/drawing/2014/main" id="{C2327DB7-B7F2-4829-909E-A03D62252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7" name="Freeform 49">
              <a:extLst>
                <a:ext uri="{FF2B5EF4-FFF2-40B4-BE49-F238E27FC236}">
                  <a16:creationId xmlns:a16="http://schemas.microsoft.com/office/drawing/2014/main" id="{167918EB-9EB1-413F-8C39-F018CCDCCD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8" name="Freeform 50">
              <a:extLst>
                <a:ext uri="{FF2B5EF4-FFF2-40B4-BE49-F238E27FC236}">
                  <a16:creationId xmlns:a16="http://schemas.microsoft.com/office/drawing/2014/main" id="{B971E245-631A-4364-A177-C1D1B6B4D3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79" name="Freeform 51">
              <a:extLst>
                <a:ext uri="{FF2B5EF4-FFF2-40B4-BE49-F238E27FC236}">
                  <a16:creationId xmlns:a16="http://schemas.microsoft.com/office/drawing/2014/main" id="{1D4C1872-66E3-45EB-BDE7-26C02A1763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0" name="Freeform 52">
              <a:extLst>
                <a:ext uri="{FF2B5EF4-FFF2-40B4-BE49-F238E27FC236}">
                  <a16:creationId xmlns:a16="http://schemas.microsoft.com/office/drawing/2014/main" id="{D2BC0771-493C-4FEF-958F-859C539243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1" name="Freeform 53">
              <a:extLst>
                <a:ext uri="{FF2B5EF4-FFF2-40B4-BE49-F238E27FC236}">
                  <a16:creationId xmlns:a16="http://schemas.microsoft.com/office/drawing/2014/main" id="{E339169B-1EE1-4E4F-BA0C-BD3AD57FD7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2" name="Freeform 54">
              <a:extLst>
                <a:ext uri="{FF2B5EF4-FFF2-40B4-BE49-F238E27FC236}">
                  <a16:creationId xmlns:a16="http://schemas.microsoft.com/office/drawing/2014/main" id="{BBC80538-8C59-46A3-B187-66C9A6D3F2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3" name="Freeform 55">
              <a:extLst>
                <a:ext uri="{FF2B5EF4-FFF2-40B4-BE49-F238E27FC236}">
                  <a16:creationId xmlns:a16="http://schemas.microsoft.com/office/drawing/2014/main" id="{C5F9090C-11D8-4272-815D-11B1911DA3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4" name="Freeform 56">
              <a:extLst>
                <a:ext uri="{FF2B5EF4-FFF2-40B4-BE49-F238E27FC236}">
                  <a16:creationId xmlns:a16="http://schemas.microsoft.com/office/drawing/2014/main" id="{A361F786-6FA9-4EAD-81EF-BF4734D466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5" name="Freeform 57">
              <a:extLst>
                <a:ext uri="{FF2B5EF4-FFF2-40B4-BE49-F238E27FC236}">
                  <a16:creationId xmlns:a16="http://schemas.microsoft.com/office/drawing/2014/main" id="{63B2A436-CEC8-477C-ACDD-6E5D2ABBC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1386" name="Freeform 58">
              <a:extLst>
                <a:ext uri="{FF2B5EF4-FFF2-40B4-BE49-F238E27FC236}">
                  <a16:creationId xmlns:a16="http://schemas.microsoft.com/office/drawing/2014/main" id="{7FAE92CD-EBFF-4DB4-9F5D-00D33E902E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sp>
        <p:nvSpPr>
          <p:cNvPr id="8" name="Title 1">
            <a:extLst>
              <a:ext uri="{FF2B5EF4-FFF2-40B4-BE49-F238E27FC236}">
                <a16:creationId xmlns:a16="http://schemas.microsoft.com/office/drawing/2014/main" id="{2E0ECA32-E146-40DA-85CD-9677244BC3EC}"/>
              </a:ext>
            </a:extLst>
          </p:cNvPr>
          <p:cNvSpPr txBox="1">
            <a:spLocks/>
          </p:cNvSpPr>
          <p:nvPr/>
        </p:nvSpPr>
        <p:spPr>
          <a:xfrm>
            <a:off x="5491209" y="618518"/>
            <a:ext cx="587767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chemeClr val="tx1"/>
                </a:solidFill>
                <a:latin typeface="+mj-lt"/>
                <a:ea typeface="+mj-ea"/>
                <a:cs typeface="+mj-cs"/>
              </a:rPr>
              <a:t>Color Coded Launch Sites</a:t>
            </a:r>
          </a:p>
        </p:txBody>
      </p:sp>
      <p:pic>
        <p:nvPicPr>
          <p:cNvPr id="11278" name="Picture 14">
            <a:extLst>
              <a:ext uri="{FF2B5EF4-FFF2-40B4-BE49-F238E27FC236}">
                <a16:creationId xmlns:a16="http://schemas.microsoft.com/office/drawing/2014/main" id="{B7791381-A3E0-42E4-86CE-5339A9D4C25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597" r="3" b="12209"/>
          <a:stretch/>
        </p:blipFill>
        <p:spPr bwMode="auto">
          <a:xfrm>
            <a:off x="-14288" y="3424237"/>
            <a:ext cx="4635583" cy="3433763"/>
          </a:xfrm>
          <a:custGeom>
            <a:avLst/>
            <a:gdLst/>
            <a:ahLst/>
            <a:cxnLst/>
            <a:rect l="l" t="t" r="r" b="b"/>
            <a:pathLst>
              <a:path w="4635583" h="3427413">
                <a:moveTo>
                  <a:pt x="0" y="0"/>
                </a:moveTo>
                <a:lnTo>
                  <a:pt x="4635583" y="0"/>
                </a:lnTo>
                <a:lnTo>
                  <a:pt x="4635583" y="3427413"/>
                </a:lnTo>
                <a:lnTo>
                  <a:pt x="0" y="3427413"/>
                </a:lnTo>
                <a:close/>
              </a:path>
            </a:pathLst>
          </a:custGeom>
          <a:noFill/>
          <a:extLst>
            <a:ext uri="{909E8E84-426E-40DD-AFC4-6F175D3DCCD1}">
              <a14:hiddenFill xmlns:a14="http://schemas.microsoft.com/office/drawing/2010/main">
                <a:solidFill>
                  <a:srgbClr val="FFFFFF"/>
                </a:solidFill>
              </a14:hiddenFill>
            </a:ext>
          </a:extLst>
        </p:spPr>
      </p:pic>
      <p:pic>
        <p:nvPicPr>
          <p:cNvPr id="11274" name="Picture 10">
            <a:extLst>
              <a:ext uri="{FF2B5EF4-FFF2-40B4-BE49-F238E27FC236}">
                <a16:creationId xmlns:a16="http://schemas.microsoft.com/office/drawing/2014/main" id="{50BA4C13-FBAF-4141-B028-1F4C06C0494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460"/>
          <a:stretch/>
        </p:blipFill>
        <p:spPr bwMode="auto">
          <a:xfrm>
            <a:off x="-14288" y="-11112"/>
            <a:ext cx="4635583" cy="3430587"/>
          </a:xfrm>
          <a:custGeom>
            <a:avLst/>
            <a:gdLst/>
            <a:ahLst/>
            <a:cxnLst/>
            <a:rect l="l" t="t" r="r" b="b"/>
            <a:pathLst>
              <a:path w="4635583" h="3430587">
                <a:moveTo>
                  <a:pt x="0" y="0"/>
                </a:moveTo>
                <a:lnTo>
                  <a:pt x="4635583" y="0"/>
                </a:lnTo>
                <a:lnTo>
                  <a:pt x="4635583" y="3430587"/>
                </a:lnTo>
                <a:lnTo>
                  <a:pt x="0" y="3430587"/>
                </a:lnTo>
                <a:close/>
              </a:path>
            </a:pathLst>
          </a:custGeom>
          <a:noFill/>
          <a:extLst>
            <a:ext uri="{909E8E84-426E-40DD-AFC4-6F175D3DCCD1}">
              <a14:hiddenFill xmlns:a14="http://schemas.microsoft.com/office/drawing/2010/main">
                <a:solidFill>
                  <a:srgbClr val="FFFFFF"/>
                </a:solidFill>
              </a14:hiddenFill>
            </a:ext>
          </a:extLst>
        </p:spPr>
      </p:pic>
      <p:cxnSp>
        <p:nvCxnSpPr>
          <p:cNvPr id="11388" name="Straight Connector 11387">
            <a:extLst>
              <a:ext uri="{FF2B5EF4-FFF2-40B4-BE49-F238E27FC236}">
                <a16:creationId xmlns:a16="http://schemas.microsoft.com/office/drawing/2014/main" id="{E104AA93-67FD-43AC-92F9-5840A89E43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32483"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1390" name="Straight Connector 11389">
            <a:extLst>
              <a:ext uri="{FF2B5EF4-FFF2-40B4-BE49-F238E27FC236}">
                <a16:creationId xmlns:a16="http://schemas.microsoft.com/office/drawing/2014/main" id="{95AE1CAD-A877-4C0B-91F7-CA9C684C945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4635583"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36</a:t>
            </a:fld>
            <a:endParaRPr lang="en-US"/>
          </a:p>
        </p:txBody>
      </p:sp>
      <p:graphicFrame>
        <p:nvGraphicFramePr>
          <p:cNvPr id="11280" name="Content Placeholder 4">
            <a:extLst>
              <a:ext uri="{FF2B5EF4-FFF2-40B4-BE49-F238E27FC236}">
                <a16:creationId xmlns:a16="http://schemas.microsoft.com/office/drawing/2014/main" id="{C712C26B-D11F-17A3-8AD8-700CA9E6730B}"/>
              </a:ext>
            </a:extLst>
          </p:cNvPr>
          <p:cNvGraphicFramePr>
            <a:graphicFrameLocks noGrp="1"/>
          </p:cNvGraphicFramePr>
          <p:nvPr>
            <p:ph idx="4294967295"/>
            <p:extLst>
              <p:ext uri="{D42A27DB-BD31-4B8C-83A1-F6EECF244321}">
                <p14:modId xmlns:p14="http://schemas.microsoft.com/office/powerpoint/2010/main" val="2742536940"/>
              </p:ext>
            </p:extLst>
          </p:nvPr>
        </p:nvGraphicFramePr>
        <p:xfrm>
          <a:off x="5491209" y="2249487"/>
          <a:ext cx="5877677" cy="354171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44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443" name="Group 1144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444" name="Group 1144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45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sp>
            <p:nvSpPr>
              <p:cNvPr id="1145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146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6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sp>
            <p:nvSpPr>
              <p:cNvPr id="1147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7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8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8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8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grpSp>
        <p:grpSp>
          <p:nvGrpSpPr>
            <p:cNvPr id="11445" name="Group 1144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44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4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4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4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145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grpSp>
      </p:grpSp>
      <p:sp>
        <p:nvSpPr>
          <p:cNvPr id="8" name="Title 1">
            <a:extLst>
              <a:ext uri="{FF2B5EF4-FFF2-40B4-BE49-F238E27FC236}">
                <a16:creationId xmlns:a16="http://schemas.microsoft.com/office/drawing/2014/main" id="{2E0ECA32-E146-40DA-85CD-9677244BC3EC}"/>
              </a:ext>
            </a:extLst>
          </p:cNvPr>
          <p:cNvSpPr txBox="1">
            <a:spLocks/>
          </p:cNvSpPr>
          <p:nvPr/>
        </p:nvSpPr>
        <p:spPr>
          <a:xfrm>
            <a:off x="1141413" y="618518"/>
            <a:ext cx="9905998" cy="11118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sz="3600" dirty="0">
                <a:solidFill>
                  <a:schemeClr val="tx1"/>
                </a:solidFill>
                <a:latin typeface="+mj-lt"/>
              </a:rPr>
              <a:t>Launch Site Proximities</a:t>
            </a:r>
          </a:p>
        </p:txBody>
      </p:sp>
      <p:pic>
        <p:nvPicPr>
          <p:cNvPr id="2" name="Picture 2">
            <a:extLst>
              <a:ext uri="{FF2B5EF4-FFF2-40B4-BE49-F238E27FC236}">
                <a16:creationId xmlns:a16="http://schemas.microsoft.com/office/drawing/2014/main" id="{5856EF84-1A41-C9CB-3FA2-472E4C6BD5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862" r="4041" b="3"/>
          <a:stretch/>
        </p:blipFill>
        <p:spPr bwMode="auto">
          <a:xfrm>
            <a:off x="328612" y="1799273"/>
            <a:ext cx="4440138" cy="4510087"/>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37</a:t>
            </a:fld>
            <a:endParaRPr lang="en-US"/>
          </a:p>
        </p:txBody>
      </p:sp>
      <p:graphicFrame>
        <p:nvGraphicFramePr>
          <p:cNvPr id="6" name="Content Placeholder 4">
            <a:extLst>
              <a:ext uri="{FF2B5EF4-FFF2-40B4-BE49-F238E27FC236}">
                <a16:creationId xmlns:a16="http://schemas.microsoft.com/office/drawing/2014/main" id="{BDDBE267-2105-9D26-D055-E85BA0CE136D}"/>
              </a:ext>
            </a:extLst>
          </p:cNvPr>
          <p:cNvGraphicFramePr>
            <a:graphicFrameLocks/>
          </p:cNvGraphicFramePr>
          <p:nvPr>
            <p:extLst>
              <p:ext uri="{D42A27DB-BD31-4B8C-83A1-F6EECF244321}">
                <p14:modId xmlns:p14="http://schemas.microsoft.com/office/powerpoint/2010/main" val="2400070313"/>
              </p:ext>
            </p:extLst>
          </p:nvPr>
        </p:nvGraphicFramePr>
        <p:xfrm>
          <a:off x="5034579" y="2249487"/>
          <a:ext cx="6012832" cy="35417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Arrow: Down 5">
            <a:extLst>
              <a:ext uri="{FF2B5EF4-FFF2-40B4-BE49-F238E27FC236}">
                <a16:creationId xmlns:a16="http://schemas.microsoft.com/office/drawing/2014/main" id="{251EC092-13D8-6F5E-6E5E-969ED6F2E837}"/>
              </a:ext>
            </a:extLst>
          </p:cNvPr>
          <p:cNvSpPr/>
          <p:nvPr/>
        </p:nvSpPr>
        <p:spPr>
          <a:xfrm>
            <a:off x="-35871" y="2419394"/>
            <a:ext cx="605783" cy="5490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5">
            <a:extLst>
              <a:ext uri="{FF2B5EF4-FFF2-40B4-BE49-F238E27FC236}">
                <a16:creationId xmlns:a16="http://schemas.microsoft.com/office/drawing/2014/main" id="{CFA3DB56-1783-7DAB-710B-F5AB4CB79AE1}"/>
              </a:ext>
            </a:extLst>
          </p:cNvPr>
          <p:cNvSpPr/>
          <p:nvPr/>
        </p:nvSpPr>
        <p:spPr>
          <a:xfrm>
            <a:off x="3263006" y="4302238"/>
            <a:ext cx="605783" cy="5490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5">
            <a:extLst>
              <a:ext uri="{FF2B5EF4-FFF2-40B4-BE49-F238E27FC236}">
                <a16:creationId xmlns:a16="http://schemas.microsoft.com/office/drawing/2014/main" id="{FA2E409B-594B-41E1-3241-2CC3269B1966}"/>
              </a:ext>
            </a:extLst>
          </p:cNvPr>
          <p:cNvSpPr/>
          <p:nvPr/>
        </p:nvSpPr>
        <p:spPr>
          <a:xfrm>
            <a:off x="4053052" y="4212951"/>
            <a:ext cx="605783" cy="5490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2914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1506" name="Picture 2" descr="Scientists invent the world&amp;#39;s first microchip powered by biological systems">
            <a:extLst>
              <a:ext uri="{FF2B5EF4-FFF2-40B4-BE49-F238E27FC236}">
                <a16:creationId xmlns:a16="http://schemas.microsoft.com/office/drawing/2014/main" id="{4D24D414-E636-42FA-A64F-B7C578571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8954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A6FEF04-30B5-4FD8-B333-B0B8EA28F75F}"/>
              </a:ext>
            </a:extLst>
          </p:cNvPr>
          <p:cNvSpPr txBox="1"/>
          <p:nvPr/>
        </p:nvSpPr>
        <p:spPr>
          <a:xfrm>
            <a:off x="5184397" y="1627464"/>
            <a:ext cx="3632432" cy="2308324"/>
          </a:xfrm>
          <a:prstGeom prst="rect">
            <a:avLst/>
          </a:prstGeom>
          <a:noFill/>
        </p:spPr>
        <p:txBody>
          <a:bodyPr wrap="square" rtlCol="0">
            <a:spAutoFit/>
          </a:bodyPr>
          <a:lstStyle/>
          <a:p>
            <a:pPr algn="ctr"/>
            <a:r>
              <a:rPr lang="en-US" dirty="0"/>
              <a:t>Section 5</a:t>
            </a:r>
          </a:p>
          <a:p>
            <a:pPr algn="ctr"/>
            <a:endParaRPr lang="en-US" dirty="0"/>
          </a:p>
          <a:p>
            <a:pPr algn="ctr"/>
            <a:endParaRPr lang="en-US" dirty="0"/>
          </a:p>
          <a:p>
            <a:pPr algn="ctr"/>
            <a:endParaRPr lang="en-US" dirty="0"/>
          </a:p>
          <a:p>
            <a:pPr algn="ctr"/>
            <a:r>
              <a:rPr lang="en-US" sz="3600" dirty="0">
                <a:latin typeface="Agency FB" panose="020B0503020202020204" pitchFamily="34" charset="0"/>
              </a:rPr>
              <a:t>Build a Dashboard with </a:t>
            </a:r>
            <a:r>
              <a:rPr lang="en-US" sz="3600" dirty="0" err="1">
                <a:latin typeface="Agency FB" panose="020B0503020202020204" pitchFamily="34" charset="0"/>
              </a:rPr>
              <a:t>Plotly</a:t>
            </a:r>
            <a:r>
              <a:rPr lang="en-US" sz="3600" dirty="0">
                <a:latin typeface="Agency FB" panose="020B0503020202020204" pitchFamily="34" charset="0"/>
              </a:rPr>
              <a:t> Dash</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524"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525" name="Group 13320">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322" name="Group 13321">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52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52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2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2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353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3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354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4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3323" name="Group 13322">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553"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4"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5"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6"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7"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8"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59"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60"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61"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562"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8" name="Title 1">
            <a:extLst>
              <a:ext uri="{FF2B5EF4-FFF2-40B4-BE49-F238E27FC236}">
                <a16:creationId xmlns:a16="http://schemas.microsoft.com/office/drawing/2014/main" id="{9456A072-47A6-4424-9ABE-F398119040DD}"/>
              </a:ext>
            </a:extLst>
          </p:cNvPr>
          <p:cNvSpPr txBox="1">
            <a:spLocks/>
          </p:cNvSpPr>
          <p:nvPr/>
        </p:nvSpPr>
        <p:spPr>
          <a:xfrm>
            <a:off x="1141413" y="618517"/>
            <a:ext cx="2877336" cy="28104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Success Count – All Launch Sites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540743" y="638650"/>
            <a:ext cx="7034485" cy="3782778"/>
          </a:xfrm>
          <a:prstGeom prst="rect">
            <a:avLst/>
          </a:prstGeom>
        </p:spPr>
        <p:txBody>
          <a:bodyPr vert="horz" lIns="91440" tIns="45720" rIns="91440" bIns="45720" rtlCol="0">
            <a:normAutofit/>
          </a:bodyPr>
          <a:lstStyle/>
          <a:p>
            <a:pPr>
              <a:lnSpc>
                <a:spcPct val="110000"/>
              </a:lnSpc>
              <a:spcBef>
                <a:spcPts val="1400"/>
              </a:spcBef>
            </a:pPr>
            <a:r>
              <a:rPr lang="en-US" b="0" i="0" u="none" strike="noStrike">
                <a:effectLst/>
              </a:rPr>
              <a:t>It is evident that KSC LC-39A has the highest success count, accounting for 41.7% of all successful launches.</a:t>
            </a:r>
          </a:p>
          <a:p>
            <a:pPr>
              <a:lnSpc>
                <a:spcPct val="110000"/>
              </a:lnSpc>
              <a:spcBef>
                <a:spcPts val="1400"/>
              </a:spcBef>
            </a:pPr>
            <a:r>
              <a:rPr lang="en-US" b="0" i="0" u="none" strike="noStrike">
                <a:effectLst/>
              </a:rPr>
              <a:t>In contrast, CCAFS SLC-40 has the lowest success count, representing only 12.5% of all successful launches</a:t>
            </a:r>
          </a:p>
          <a:p>
            <a:pPr>
              <a:lnSpc>
                <a:spcPct val="110000"/>
              </a:lnSpc>
              <a:spcBef>
                <a:spcPts val="1400"/>
              </a:spcBef>
            </a:pPr>
            <a:r>
              <a:rPr lang="en-US" b="0" i="0" u="none" strike="noStrike">
                <a:effectLst/>
              </a:rPr>
              <a:t>Since CCAFS LC-40 and CCAFS SLC-40 are similar in location, this could potentially explain the lower success counts observed at CCAFS SLC-40</a:t>
            </a:r>
            <a:endParaRPr lang="en-US"/>
          </a:p>
        </p:txBody>
      </p:sp>
      <p:pic>
        <p:nvPicPr>
          <p:cNvPr id="13314" name="Picture 2">
            <a:extLst>
              <a:ext uri="{FF2B5EF4-FFF2-40B4-BE49-F238E27FC236}">
                <a16:creationId xmlns:a16="http://schemas.microsoft.com/office/drawing/2014/main" id="{4AA95055-403C-405E-BD85-8428EB7C2F4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203325" y="4307567"/>
            <a:ext cx="9710738" cy="2414702"/>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39</a:t>
            </a:fld>
            <a:endParaRPr lang="en-US"/>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3" name="Group 13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4" name="Group 13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4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5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35" name="Group 13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74" name="Rectangle 17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1192212" y="484237"/>
            <a:ext cx="4459286" cy="9213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dirty="0">
                <a:solidFill>
                  <a:schemeClr val="tx1"/>
                </a:solidFill>
                <a:latin typeface="+mj-lt"/>
                <a:ea typeface="+mj-ea"/>
                <a:cs typeface="+mj-cs"/>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41412" y="1299411"/>
            <a:ext cx="6223483" cy="529665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4130">
              <a:lnSpc>
                <a:spcPct val="110000"/>
              </a:lnSpc>
              <a:spcBef>
                <a:spcPts val="850"/>
              </a:spcBef>
              <a:buSzPct val="125000"/>
              <a:buFont typeface="Arial" panose="020B0604020202020204" pitchFamily="34" charset="0"/>
              <a:buChar char="•"/>
              <a:tabLst>
                <a:tab pos="253365" algn="l"/>
                <a:tab pos="254000" algn="l"/>
              </a:tabLst>
            </a:pPr>
            <a:r>
              <a:rPr lang="en-US" sz="1300" b="1" spc="-20" dirty="0">
                <a:solidFill>
                  <a:schemeClr val="tx1"/>
                </a:solidFill>
                <a:latin typeface="+mn-lt"/>
              </a:rPr>
              <a:t>Background</a:t>
            </a:r>
          </a:p>
          <a:p>
            <a:pPr marL="253365">
              <a:lnSpc>
                <a:spcPct val="110000"/>
              </a:lnSpc>
              <a:spcBef>
                <a:spcPts val="850"/>
              </a:spcBef>
              <a:buSzPct val="125000"/>
              <a:buFont typeface="Arial" panose="020B0604020202020204" pitchFamily="34" charset="0"/>
              <a:buChar char="•"/>
              <a:tabLst>
                <a:tab pos="253365" algn="l"/>
                <a:tab pos="254000" algn="l"/>
              </a:tabLst>
            </a:pPr>
            <a:r>
              <a:rPr lang="en-US" sz="1300" b="0" i="0" u="none" strike="noStrike" dirty="0">
                <a:solidFill>
                  <a:schemeClr val="tx1"/>
                </a:solidFill>
                <a:effectLst/>
                <a:latin typeface="+mn-lt"/>
              </a:rPr>
              <a:t>The commercial space industry is experiencing a surge in competition, with the primary objective of making space travel accessible and affordable for the general public</a:t>
            </a:r>
          </a:p>
          <a:p>
            <a:pPr marL="253365">
              <a:lnSpc>
                <a:spcPct val="110000"/>
              </a:lnSpc>
              <a:spcBef>
                <a:spcPts val="850"/>
              </a:spcBef>
              <a:buSzPct val="125000"/>
              <a:buFont typeface="Arial" panose="020B0604020202020204" pitchFamily="34" charset="0"/>
              <a:buChar char="•"/>
              <a:tabLst>
                <a:tab pos="253365" algn="l"/>
                <a:tab pos="254000" algn="l"/>
              </a:tabLst>
            </a:pPr>
            <a:r>
              <a:rPr lang="en-US" sz="1300" b="0" i="0" u="none" strike="noStrike" dirty="0">
                <a:solidFill>
                  <a:schemeClr val="tx1"/>
                </a:solidFill>
                <a:effectLst/>
                <a:latin typeface="+mn-lt"/>
              </a:rPr>
              <a:t>SpaceX is at the forefront of this movement, advertising Falcon 9 launches at a relatively low cost of $62 million. In contrast, competing companies offer launch prices starting at $165 million</a:t>
            </a:r>
          </a:p>
          <a:p>
            <a:pPr marL="253365">
              <a:lnSpc>
                <a:spcPct val="110000"/>
              </a:lnSpc>
              <a:spcBef>
                <a:spcPts val="850"/>
              </a:spcBef>
              <a:buSzPct val="125000"/>
              <a:buFont typeface="Arial" panose="020B0604020202020204" pitchFamily="34" charset="0"/>
              <a:buChar char="•"/>
              <a:tabLst>
                <a:tab pos="253365" algn="l"/>
                <a:tab pos="254000" algn="l"/>
              </a:tabLst>
            </a:pPr>
            <a:r>
              <a:rPr lang="en-US" sz="1300" b="0" i="0" u="none" strike="noStrike" dirty="0">
                <a:solidFill>
                  <a:schemeClr val="tx1"/>
                </a:solidFill>
                <a:effectLst/>
                <a:latin typeface="+mn-lt"/>
              </a:rPr>
              <a:t>SpaceX's ability to significantly undercut its competitors can be attributed to its innovative approach of recovering the first stage of its launch vehicles for reuse</a:t>
            </a:r>
          </a:p>
          <a:p>
            <a:pPr marL="24130">
              <a:lnSpc>
                <a:spcPct val="110000"/>
              </a:lnSpc>
              <a:spcBef>
                <a:spcPts val="850"/>
              </a:spcBef>
              <a:buSzPct val="125000"/>
              <a:buFont typeface="Arial" panose="020B0604020202020204" pitchFamily="34" charset="0"/>
              <a:buChar char="•"/>
              <a:tabLst>
                <a:tab pos="253365" algn="l"/>
                <a:tab pos="254000" algn="l"/>
              </a:tabLst>
            </a:pPr>
            <a:endParaRPr lang="en-US" sz="1300" dirty="0">
              <a:solidFill>
                <a:schemeClr val="tx1"/>
              </a:solidFill>
              <a:latin typeface="+mn-lt"/>
            </a:endParaRPr>
          </a:p>
          <a:p>
            <a:pPr marL="0">
              <a:lnSpc>
                <a:spcPct val="110000"/>
              </a:lnSpc>
              <a:spcBef>
                <a:spcPts val="15"/>
              </a:spcBef>
              <a:buClr>
                <a:srgbClr val="BB562C"/>
              </a:buClr>
              <a:buSzPct val="125000"/>
              <a:buFont typeface="Arial" panose="020B0604020202020204" pitchFamily="34" charset="0"/>
              <a:buChar char="•"/>
            </a:pPr>
            <a:r>
              <a:rPr lang="en-US" sz="1300" b="1" dirty="0">
                <a:solidFill>
                  <a:schemeClr val="tx1"/>
                </a:solidFill>
                <a:latin typeface="+mn-lt"/>
              </a:rPr>
              <a:t>Problem</a:t>
            </a:r>
          </a:p>
          <a:p>
            <a:pPr marL="240665" marR="591185">
              <a:lnSpc>
                <a:spcPct val="110000"/>
              </a:lnSpc>
              <a:spcBef>
                <a:spcPts val="900"/>
              </a:spcBef>
              <a:buSzPct val="125000"/>
              <a:buFont typeface="Arial" panose="020B0604020202020204" pitchFamily="34" charset="0"/>
              <a:buChar char="•"/>
              <a:tabLst>
                <a:tab pos="240665" algn="l"/>
                <a:tab pos="241300" algn="l"/>
              </a:tabLst>
            </a:pPr>
            <a:r>
              <a:rPr lang="en-US" sz="1300" b="0" i="0" u="none" strike="noStrike" dirty="0">
                <a:solidFill>
                  <a:schemeClr val="tx1"/>
                </a:solidFill>
                <a:effectLst/>
                <a:latin typeface="+mn-lt"/>
              </a:rPr>
              <a:t>The task at hand involves training machine learning models to predict successful recovery of the first stage (Stage 1) of SpaceX's Falcon 9 launches. By accurately predicting the likelihood of Stage 1 recovery, we can ultimately estimate the cost of each launch</a:t>
            </a:r>
          </a:p>
          <a:p>
            <a:pPr marL="240665" marR="591185">
              <a:lnSpc>
                <a:spcPct val="110000"/>
              </a:lnSpc>
              <a:spcBef>
                <a:spcPts val="900"/>
              </a:spcBef>
              <a:buSzPct val="125000"/>
              <a:buFont typeface="Arial" panose="020B0604020202020204" pitchFamily="34" charset="0"/>
              <a:buChar char="•"/>
              <a:tabLst>
                <a:tab pos="240665" algn="l"/>
                <a:tab pos="241300" algn="l"/>
              </a:tabLst>
            </a:pPr>
            <a:r>
              <a:rPr lang="en-US" sz="1300" b="0" i="0" u="none" strike="noStrike" dirty="0">
                <a:solidFill>
                  <a:schemeClr val="tx1"/>
                </a:solidFill>
                <a:effectLst/>
                <a:latin typeface="+mn-lt"/>
              </a:rPr>
              <a:t>This insight will enable SpaceX to optimize its launch strategies and further reduce operational expenses, thereby solidifying its position as a market leader in affordable space travel</a:t>
            </a:r>
          </a:p>
          <a:p>
            <a:pPr marL="240665" marR="591185">
              <a:lnSpc>
                <a:spcPct val="110000"/>
              </a:lnSpc>
              <a:spcBef>
                <a:spcPts val="900"/>
              </a:spcBef>
              <a:buSzPct val="125000"/>
              <a:buFont typeface="Arial" panose="020B0604020202020204" pitchFamily="34" charset="0"/>
              <a:buChar char="•"/>
              <a:tabLst>
                <a:tab pos="240665" algn="l"/>
                <a:tab pos="241300" algn="l"/>
              </a:tabLst>
            </a:pPr>
            <a:r>
              <a:rPr lang="en-US" sz="1300" b="0" i="0" u="none" strike="noStrike" dirty="0">
                <a:solidFill>
                  <a:schemeClr val="tx1"/>
                </a:solidFill>
                <a:effectLst/>
                <a:latin typeface="+mn-lt"/>
              </a:rPr>
              <a:t>The specific objective is to develop a model that can reliably predict whether SpaceX will be able to reuse Stage 1 of its Falcon 9 rocket in subsequent launches</a:t>
            </a:r>
            <a:endParaRPr lang="en-US" sz="1300" dirty="0">
              <a:solidFill>
                <a:schemeClr val="tx1"/>
              </a:solidFill>
              <a:latin typeface="+mn-lt"/>
            </a:endParaRPr>
          </a:p>
        </p:txBody>
      </p:sp>
      <p:pic>
        <p:nvPicPr>
          <p:cNvPr id="21" name="Picture 20" descr="Outer space photo of the earth with the night terminator">
            <a:extLst>
              <a:ext uri="{FF2B5EF4-FFF2-40B4-BE49-F238E27FC236}">
                <a16:creationId xmlns:a16="http://schemas.microsoft.com/office/drawing/2014/main" id="{BACBCC9B-E20F-1EA9-E3AA-A772009CB651}"/>
              </a:ext>
            </a:extLst>
          </p:cNvPr>
          <p:cNvPicPr>
            <a:picLocks noChangeAspect="1"/>
          </p:cNvPicPr>
          <p:nvPr/>
        </p:nvPicPr>
        <p:blipFill rotWithShape="1">
          <a:blip r:embed="rId4"/>
          <a:srcRect l="43088" r="12300" b="-1"/>
          <a:stretch/>
        </p:blipFill>
        <p:spPr>
          <a:xfrm>
            <a:off x="7906232" y="592054"/>
            <a:ext cx="3782531"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8" name="Group 17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8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9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a:t>
            </a:fld>
            <a:endParaRPr lang="en-US"/>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446"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47" name="Group 14344">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346" name="Group 14345">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448"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4449"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0"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1"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2"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3"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4"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5"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6"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7"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8"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59"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4460"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1"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2"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3"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4"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4465"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6"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7"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8"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69"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0"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1"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2"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3"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4"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14347" name="Group 14346">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475"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6"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7"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8"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79"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80"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81"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82"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83"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4484"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8" name="Title 1">
            <a:extLst>
              <a:ext uri="{FF2B5EF4-FFF2-40B4-BE49-F238E27FC236}">
                <a16:creationId xmlns:a16="http://schemas.microsoft.com/office/drawing/2014/main" id="{4EF94599-779E-457E-B57B-6063EBF7A840}"/>
              </a:ext>
            </a:extLst>
          </p:cNvPr>
          <p:cNvSpPr txBox="1">
            <a:spLocks/>
          </p:cNvSpPr>
          <p:nvPr/>
        </p:nvSpPr>
        <p:spPr>
          <a:xfrm>
            <a:off x="1141413" y="618518"/>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600" cap="all">
                <a:solidFill>
                  <a:schemeClr val="tx1"/>
                </a:solidFill>
                <a:latin typeface="+mj-lt"/>
                <a:ea typeface="+mj-ea"/>
                <a:cs typeface="+mj-cs"/>
              </a:rPr>
              <a:t>Highest Success Count - KSC LC-39A</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141412" y="2249487"/>
            <a:ext cx="4844521" cy="3541714"/>
          </a:xfrm>
          <a:prstGeom prst="rect">
            <a:avLst/>
          </a:prstGeom>
        </p:spPr>
        <p:txBody>
          <a:bodyPr vert="horz" lIns="91440" tIns="45720" rIns="91440" bIns="45720" rtlCol="0" anchor="ctr">
            <a:normAutofit/>
          </a:bodyPr>
          <a:lstStyle/>
          <a:p>
            <a:pPr marL="0">
              <a:spcBef>
                <a:spcPts val="1400"/>
              </a:spcBef>
            </a:pPr>
            <a:endParaRPr lang="en-US"/>
          </a:p>
          <a:p>
            <a:pPr>
              <a:spcBef>
                <a:spcPts val="1400"/>
              </a:spcBef>
            </a:pPr>
            <a:r>
              <a:rPr lang="en-US" b="0" i="0" u="none" strike="noStrike">
                <a:effectLst/>
              </a:rPr>
              <a:t>KSC has the highest success count, with 76.9% of launches resulting in success</a:t>
            </a:r>
            <a:endParaRPr lang="en-US"/>
          </a:p>
        </p:txBody>
      </p:sp>
      <p:pic>
        <p:nvPicPr>
          <p:cNvPr id="14338" name="Picture 2">
            <a:extLst>
              <a:ext uri="{FF2B5EF4-FFF2-40B4-BE49-F238E27FC236}">
                <a16:creationId xmlns:a16="http://schemas.microsoft.com/office/drawing/2014/main" id="{CBD2AD5C-2BBA-44C9-89BD-2A8B75C8539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1244" r="32101"/>
          <a:stretch/>
        </p:blipFill>
        <p:spPr bwMode="auto">
          <a:xfrm>
            <a:off x="6055253" y="2097088"/>
            <a:ext cx="5523972" cy="3616799"/>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40</a:t>
            </a:fld>
            <a:endParaRPr lang="en-US"/>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264"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266" name="Group 265">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267" name="Group 266">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79"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80"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1"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2"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3"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4"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5"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6"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7"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8"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89"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0"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291"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2"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3"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4"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5"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96"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7"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8"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9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30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268" name="Group 267">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7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12" name="Title 1">
            <a:extLst>
              <a:ext uri="{FF2B5EF4-FFF2-40B4-BE49-F238E27FC236}">
                <a16:creationId xmlns:a16="http://schemas.microsoft.com/office/drawing/2014/main" id="{4D271BF5-BAA1-4CEB-A575-76A097FABBBA}"/>
              </a:ext>
            </a:extLst>
          </p:cNvPr>
          <p:cNvSpPr txBox="1">
            <a:spLocks/>
          </p:cNvSpPr>
          <p:nvPr/>
        </p:nvSpPr>
        <p:spPr>
          <a:xfrm>
            <a:off x="1290637" y="420636"/>
            <a:ext cx="2877336" cy="24289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chemeClr val="tx1"/>
                </a:solidFill>
                <a:latin typeface="+mj-lt"/>
                <a:ea typeface="+mj-ea"/>
                <a:cs typeface="+mj-cs"/>
              </a:rPr>
              <a:t>Payload Mass Vs. Booster Version</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540743" y="638650"/>
            <a:ext cx="7034485" cy="3782778"/>
          </a:xfrm>
          <a:prstGeom prst="rect">
            <a:avLst/>
          </a:prstGeom>
        </p:spPr>
        <p:txBody>
          <a:bodyPr vert="horz" lIns="91440" tIns="45720" rIns="91440" bIns="45720" rtlCol="0">
            <a:normAutofit/>
          </a:bodyPr>
          <a:lstStyle/>
          <a:p>
            <a:pPr>
              <a:spcBef>
                <a:spcPts val="1400"/>
              </a:spcBef>
            </a:pPr>
            <a:r>
              <a:rPr lang="en-US" b="0" i="0" u="none" strike="noStrike">
                <a:effectLst/>
              </a:rPr>
              <a:t>The plot displays a payload mass up to 10,000 kg</a:t>
            </a:r>
          </a:p>
          <a:p>
            <a:pPr>
              <a:spcBef>
                <a:spcPts val="1400"/>
              </a:spcBef>
            </a:pPr>
            <a:r>
              <a:rPr lang="en-US" b="0" i="0" u="none" strike="noStrike">
                <a:effectLst/>
              </a:rPr>
              <a:t>The majority of launches occur within the payload mass range of 2,000 kg to 6,000 kg </a:t>
            </a:r>
          </a:p>
          <a:p>
            <a:pPr>
              <a:spcBef>
                <a:spcPts val="1400"/>
              </a:spcBef>
            </a:pPr>
            <a:r>
              <a:rPr lang="en-US" b="0" i="0" u="none" strike="noStrike">
                <a:effectLst/>
              </a:rPr>
              <a:t>Notably, booster version V1.1 has a high number of failures across all payload mass ranges</a:t>
            </a:r>
            <a:endParaRPr lang="en-US"/>
          </a:p>
        </p:txBody>
      </p:sp>
      <p:pic>
        <p:nvPicPr>
          <p:cNvPr id="4" name="Image 3" descr="Une image contenant texte, capture d’écran, ligne&#10;&#10;Description générée automatiquement">
            <a:extLst>
              <a:ext uri="{FF2B5EF4-FFF2-40B4-BE49-F238E27FC236}">
                <a16:creationId xmlns:a16="http://schemas.microsoft.com/office/drawing/2014/main" id="{D5C43890-EBEF-50D7-9EBF-B22AE0487246}"/>
              </a:ext>
            </a:extLst>
          </p:cNvPr>
          <p:cNvPicPr>
            <a:picLocks noChangeAspect="1"/>
          </p:cNvPicPr>
          <p:nvPr/>
        </p:nvPicPr>
        <p:blipFill>
          <a:blip r:embed="rId4"/>
          <a:stretch>
            <a:fillRect/>
          </a:stretch>
        </p:blipFill>
        <p:spPr>
          <a:xfrm>
            <a:off x="319087" y="3357614"/>
            <a:ext cx="11477625" cy="323844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41</a:t>
            </a:fld>
            <a:endParaRPr lang="en-US"/>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4580" name="Picture 4" descr="What is Behavioral Intent Prediction?">
            <a:extLst>
              <a:ext uri="{FF2B5EF4-FFF2-40B4-BE49-F238E27FC236}">
                <a16:creationId xmlns:a16="http://schemas.microsoft.com/office/drawing/2014/main" id="{20D3ED9F-E6F8-4B8A-9B04-83D40221C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088605E-4C71-497C-B890-F4319B7D25CE}"/>
              </a:ext>
            </a:extLst>
          </p:cNvPr>
          <p:cNvSpPr txBox="1"/>
          <p:nvPr/>
        </p:nvSpPr>
        <p:spPr>
          <a:xfrm>
            <a:off x="109056" y="4882391"/>
            <a:ext cx="7399090" cy="1877437"/>
          </a:xfrm>
          <a:prstGeom prst="rect">
            <a:avLst/>
          </a:prstGeom>
          <a:noFill/>
        </p:spPr>
        <p:txBody>
          <a:bodyPr wrap="square" rtlCol="0">
            <a:spAutoFit/>
          </a:bodyPr>
          <a:lstStyle/>
          <a:p>
            <a:r>
              <a:rPr lang="en-US" dirty="0"/>
              <a:t>Section 6</a:t>
            </a:r>
          </a:p>
          <a:p>
            <a:endParaRPr lang="en-US" dirty="0"/>
          </a:p>
          <a:p>
            <a:endParaRPr lang="en-US" dirty="0"/>
          </a:p>
          <a:p>
            <a:r>
              <a:rPr lang="en-US" sz="3100" dirty="0">
                <a:latin typeface="Arial Black" panose="020B0A04020102020204" pitchFamily="34" charset="0"/>
              </a:rPr>
              <a:t>Predictive Analysis</a:t>
            </a:r>
          </a:p>
          <a:p>
            <a:r>
              <a:rPr lang="en-US" sz="3100" dirty="0">
                <a:latin typeface="Arial Black" panose="020B0A04020102020204" pitchFamily="34" charset="0"/>
              </a:rPr>
              <a:t>(Classification)</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639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6393" name="Group 1639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6394" name="Group 1639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640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40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641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1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42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2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3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3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3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6395" name="Group 1639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39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39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39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39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0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p:nvSpPr>
          <p:cNvPr id="9" name="Title 1">
            <a:extLst>
              <a:ext uri="{FF2B5EF4-FFF2-40B4-BE49-F238E27FC236}">
                <a16:creationId xmlns:a16="http://schemas.microsoft.com/office/drawing/2014/main" id="{B68D8986-45AC-4FB5-96E8-C45F9603EB5E}"/>
              </a:ext>
            </a:extLst>
          </p:cNvPr>
          <p:cNvSpPr txBox="1">
            <a:spLocks/>
          </p:cNvSpPr>
          <p:nvPr/>
        </p:nvSpPr>
        <p:spPr>
          <a:xfrm>
            <a:off x="1141413" y="618518"/>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chemeClr val="tx1"/>
                </a:solidFill>
                <a:latin typeface="+mj-lt"/>
                <a:ea typeface="+mj-ea"/>
                <a:cs typeface="+mj-cs"/>
              </a:rPr>
              <a:t>Classification Accuracy</a:t>
            </a:r>
          </a:p>
        </p:txBody>
      </p:sp>
      <p:pic>
        <p:nvPicPr>
          <p:cNvPr id="16386" name="Picture 2">
            <a:extLst>
              <a:ext uri="{FF2B5EF4-FFF2-40B4-BE49-F238E27FC236}">
                <a16:creationId xmlns:a16="http://schemas.microsoft.com/office/drawing/2014/main" id="{BBE5E961-4444-4E88-B574-2B6B5A28951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00038" y="2093022"/>
            <a:ext cx="5649669" cy="374290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336727" y="2249487"/>
            <a:ext cx="4710683" cy="3541714"/>
          </a:xfrm>
          <a:prstGeom prst="rect">
            <a:avLst/>
          </a:prstGeom>
        </p:spPr>
        <p:txBody>
          <a:bodyPr vert="horz" lIns="91440" tIns="45720" rIns="91440" bIns="45720" rtlCol="0">
            <a:normAutofit/>
          </a:bodyPr>
          <a:lstStyle/>
          <a:p>
            <a:pPr>
              <a:spcBef>
                <a:spcPts val="1400"/>
              </a:spcBef>
            </a:pPr>
            <a:r>
              <a:rPr lang="en-US" b="0" i="0" u="none" strike="noStrike">
                <a:effectLst/>
              </a:rPr>
              <a:t>All models achieved the same accuracy score of 83.33% </a:t>
            </a:r>
          </a:p>
          <a:p>
            <a:pPr>
              <a:spcBef>
                <a:spcPts val="1400"/>
              </a:spcBef>
            </a:pPr>
            <a:r>
              <a:rPr lang="en-US" b="0" i="0" u="none" strike="noStrike">
                <a:effectLst/>
              </a:rPr>
              <a:t>The sample size used was only 18, which may account for the consistent results across all models</a:t>
            </a:r>
          </a:p>
          <a:p>
            <a:pPr>
              <a:spcBef>
                <a:spcPts val="1400"/>
              </a:spcBef>
            </a:pPr>
            <a:r>
              <a:rPr lang="en-US" b="0" i="0" u="none" strike="noStrike">
                <a:effectLst/>
              </a:rPr>
              <a:t>Overall, each model performed similarly</a:t>
            </a:r>
            <a:endParaRPr lang="en-US"/>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0276321" y="6309360"/>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43</a:t>
            </a:fld>
            <a:endParaRPr lang="en-US"/>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74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417" name="Group 174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418" name="Group 174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4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4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74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4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7419" name="Group 174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74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7458" name="Rectangle 17457">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460"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9" name="Title 1">
            <a:extLst>
              <a:ext uri="{FF2B5EF4-FFF2-40B4-BE49-F238E27FC236}">
                <a16:creationId xmlns:a16="http://schemas.microsoft.com/office/drawing/2014/main" id="{533106AC-60D7-46AE-8E64-7B84ABDBD099}"/>
              </a:ext>
            </a:extLst>
          </p:cNvPr>
          <p:cNvSpPr txBox="1">
            <a:spLocks/>
          </p:cNvSpPr>
          <p:nvPr/>
        </p:nvSpPr>
        <p:spPr>
          <a:xfrm>
            <a:off x="1141413" y="618518"/>
            <a:ext cx="445928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a:solidFill>
                  <a:schemeClr val="tx1"/>
                </a:solidFill>
                <a:latin typeface="+mj-lt"/>
                <a:ea typeface="+mj-ea"/>
                <a:cs typeface="+mj-cs"/>
              </a:rPr>
              <a:t>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141412" y="2249487"/>
            <a:ext cx="4459287" cy="3965046"/>
          </a:xfrm>
          <a:prstGeom prst="rect">
            <a:avLst/>
          </a:prstGeom>
        </p:spPr>
        <p:txBody>
          <a:bodyPr vert="horz" lIns="91440" tIns="45720" rIns="91440" bIns="45720" rtlCol="0">
            <a:normAutofit/>
          </a:bodyPr>
          <a:lstStyle/>
          <a:p>
            <a:pPr>
              <a:spcBef>
                <a:spcPts val="1400"/>
              </a:spcBef>
            </a:pPr>
            <a:r>
              <a:rPr lang="en-US" sz="2000" b="0" i="0" u="none" strike="noStrike">
                <a:effectLst/>
              </a:rPr>
              <a:t>The confusion matrix was identical for every model. </a:t>
            </a:r>
          </a:p>
          <a:p>
            <a:pPr>
              <a:spcBef>
                <a:spcPts val="1400"/>
              </a:spcBef>
            </a:pPr>
            <a:r>
              <a:rPr lang="en-US" sz="2000" b="0" i="0" u="none" strike="noStrike">
                <a:effectLst/>
              </a:rPr>
              <a:t>Each model accurately predicted 12 successful launches (lands). </a:t>
            </a:r>
          </a:p>
          <a:p>
            <a:pPr>
              <a:spcBef>
                <a:spcPts val="1400"/>
              </a:spcBef>
            </a:pPr>
            <a:r>
              <a:rPr lang="en-US" sz="2000" b="0" i="0" u="none" strike="noStrike">
                <a:effectLst/>
              </a:rPr>
              <a:t>Out of 6 failures, each model correctly predicted 3, resulting in 3 false positives</a:t>
            </a:r>
            <a:endParaRPr lang="en-US" sz="2000"/>
          </a:p>
        </p:txBody>
      </p:sp>
      <p:pic>
        <p:nvPicPr>
          <p:cNvPr id="17410" name="Picture 2">
            <a:extLst>
              <a:ext uri="{FF2B5EF4-FFF2-40B4-BE49-F238E27FC236}">
                <a16:creationId xmlns:a16="http://schemas.microsoft.com/office/drawing/2014/main" id="{F32298E2-1ACE-4C67-8A22-DFE1686E104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1309795"/>
            <a:ext cx="5456279" cy="421346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7462" name="Group 17461">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463"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464"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65"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66"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67"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68"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69"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0"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1"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2"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3"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4"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7475"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6"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7"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8"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79"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7480"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1"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2"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3"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4"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5"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6"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7"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8"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489"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44</a:t>
            </a:fld>
            <a:endParaRPr lang="en-US"/>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23" name="Group 12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4" name="Group 12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sp>
            <p:nvSpPr>
              <p:cNvPr id="13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4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4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sp>
            <p:nvSpPr>
              <p:cNvPr id="15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5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6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6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6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grpSp>
        <p:grpSp>
          <p:nvGrpSpPr>
            <p:cNvPr id="125" name="Group 12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2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2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2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fr-FR"/>
              </a:p>
            </p:txBody>
          </p:sp>
          <p:sp>
            <p:nvSpPr>
              <p:cNvPr id="13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fr-FR"/>
              </a:p>
            </p:txBody>
          </p:sp>
        </p:grpSp>
      </p:grpSp>
      <p:grpSp>
        <p:nvGrpSpPr>
          <p:cNvPr id="164" name="Group 163">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65" name="Rectangle 164">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6"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1" name="Picture 10" descr="Metal pendulum">
            <a:extLst>
              <a:ext uri="{FF2B5EF4-FFF2-40B4-BE49-F238E27FC236}">
                <a16:creationId xmlns:a16="http://schemas.microsoft.com/office/drawing/2014/main" id="{47D7E420-6B4A-1600-E910-8DB2840C369C}"/>
              </a:ext>
            </a:extLst>
          </p:cNvPr>
          <p:cNvPicPr>
            <a:picLocks noChangeAspect="1"/>
          </p:cNvPicPr>
          <p:nvPr/>
        </p:nvPicPr>
        <p:blipFill rotWithShape="1">
          <a:blip r:embed="rId4">
            <a:alphaModFix/>
          </a:blip>
          <a:srcRect t="9973"/>
          <a:stretch/>
        </p:blipFill>
        <p:spPr>
          <a:xfrm>
            <a:off x="3611" y="10"/>
            <a:ext cx="12188389" cy="6857990"/>
          </a:xfrm>
          <a:prstGeom prst="rect">
            <a:avLst/>
          </a:prstGeom>
        </p:spPr>
      </p:pic>
      <p:grpSp>
        <p:nvGrpSpPr>
          <p:cNvPr id="168" name="Group 167">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169"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0" name="Group 169">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0"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fr-FR"/>
              </a:p>
            </p:txBody>
          </p:sp>
          <p:sp>
            <p:nvSpPr>
              <p:cNvPr id="191"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fr-FR"/>
              </a:p>
            </p:txBody>
          </p:sp>
          <p:sp>
            <p:nvSpPr>
              <p:cNvPr id="192"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93"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fr-FR"/>
              </a:p>
            </p:txBody>
          </p:sp>
        </p:grpSp>
        <p:grpSp>
          <p:nvGrpSpPr>
            <p:cNvPr id="171" name="Group 170">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184"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fr-FR"/>
              </a:p>
            </p:txBody>
          </p:sp>
          <p:sp>
            <p:nvSpPr>
              <p:cNvPr id="185"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fr-FR"/>
              </a:p>
            </p:txBody>
          </p:sp>
          <p:sp>
            <p:nvSpPr>
              <p:cNvPr id="186"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87"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fr-FR"/>
              </a:p>
            </p:txBody>
          </p:sp>
          <p:sp>
            <p:nvSpPr>
              <p:cNvPr id="188"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89"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txBody>
              <a:bodyPr/>
              <a:lstStyle/>
              <a:p>
                <a:endParaRPr lang="fr-FR"/>
              </a:p>
            </p:txBody>
          </p:sp>
        </p:grpSp>
        <p:grpSp>
          <p:nvGrpSpPr>
            <p:cNvPr id="172" name="Group 171">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180"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fr-FR"/>
              </a:p>
            </p:txBody>
          </p:sp>
          <p:sp>
            <p:nvSpPr>
              <p:cNvPr id="181"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fr-FR"/>
              </a:p>
            </p:txBody>
          </p:sp>
          <p:sp>
            <p:nvSpPr>
              <p:cNvPr id="182"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83"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fr-FR"/>
              </a:p>
            </p:txBody>
          </p:sp>
        </p:grpSp>
        <p:grpSp>
          <p:nvGrpSpPr>
            <p:cNvPr id="173" name="Group 172">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74"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fr-FR"/>
              </a:p>
            </p:txBody>
          </p:sp>
          <p:sp>
            <p:nvSpPr>
              <p:cNvPr id="175"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fr-FR"/>
              </a:p>
            </p:txBody>
          </p:sp>
          <p:sp>
            <p:nvSpPr>
              <p:cNvPr id="176"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77"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fr-FR"/>
              </a:p>
            </p:txBody>
          </p:sp>
          <p:sp>
            <p:nvSpPr>
              <p:cNvPr id="178"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fr-FR"/>
              </a:p>
            </p:txBody>
          </p:sp>
          <p:sp>
            <p:nvSpPr>
              <p:cNvPr id="179"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txBody>
              <a:bodyPr/>
              <a:lstStyle/>
              <a:p>
                <a:endParaRPr lang="fr-FR"/>
              </a:p>
            </p:txBody>
          </p:sp>
        </p:grpSp>
      </p:grpSp>
      <p:sp>
        <p:nvSpPr>
          <p:cNvPr id="9" name="Title 1">
            <a:extLst>
              <a:ext uri="{FF2B5EF4-FFF2-40B4-BE49-F238E27FC236}">
                <a16:creationId xmlns:a16="http://schemas.microsoft.com/office/drawing/2014/main" id="{FB98079A-48C6-4E10-8AB1-B940BD1E42DF}"/>
              </a:ext>
            </a:extLst>
          </p:cNvPr>
          <p:cNvSpPr txBox="1">
            <a:spLocks/>
          </p:cNvSpPr>
          <p:nvPr/>
        </p:nvSpPr>
        <p:spPr>
          <a:xfrm>
            <a:off x="1143001" y="1007533"/>
            <a:ext cx="9905998" cy="1092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600" cap="all">
                <a:solidFill>
                  <a:schemeClr val="tx1"/>
                </a:solidFill>
                <a:latin typeface="+mj-lt"/>
                <a:ea typeface="+mj-ea"/>
                <a:cs typeface="+mj-cs"/>
              </a:rPr>
              <a:t>Conclusions</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1143001" y="2252134"/>
            <a:ext cx="9905999" cy="3454399"/>
          </a:xfrm>
          <a:prstGeom prst="rect">
            <a:avLst/>
          </a:prstGeom>
        </p:spPr>
        <p:txBody>
          <a:bodyPr vert="horz" lIns="91440" tIns="45720" rIns="91440" bIns="45720" rtlCol="0" anchor="ctr">
            <a:normAutofit/>
          </a:bodyPr>
          <a:lstStyle/>
          <a:p>
            <a:pPr>
              <a:lnSpc>
                <a:spcPct val="110000"/>
              </a:lnSpc>
              <a:spcBef>
                <a:spcPts val="1400"/>
              </a:spcBef>
            </a:pPr>
            <a:r>
              <a:rPr lang="en-US" sz="1700" b="0" i="0" u="none" strike="noStrike" dirty="0">
                <a:effectLst/>
              </a:rPr>
              <a:t>SpaceX has demonstrated increasing success in recovering stage 1 over the years, which may lead to even higher success rates in the near future</a:t>
            </a:r>
          </a:p>
          <a:p>
            <a:pPr>
              <a:lnSpc>
                <a:spcPct val="110000"/>
              </a:lnSpc>
              <a:spcBef>
                <a:spcPts val="1400"/>
              </a:spcBef>
            </a:pPr>
            <a:r>
              <a:rPr lang="en-US" sz="1700" b="0" i="0" u="none" strike="noStrike" dirty="0">
                <a:effectLst/>
              </a:rPr>
              <a:t>The machine learning models utilized in this analysis achieved high accuracy of 83.33% in predicting successful recoveries</a:t>
            </a:r>
          </a:p>
          <a:p>
            <a:pPr>
              <a:lnSpc>
                <a:spcPct val="110000"/>
              </a:lnSpc>
              <a:spcBef>
                <a:spcPts val="1400"/>
              </a:spcBef>
            </a:pPr>
            <a:r>
              <a:rPr lang="en-US" sz="1700" b="0" i="0" u="none" strike="noStrike" dirty="0">
                <a:effectLst/>
              </a:rPr>
              <a:t>Notably, the models frequently predicted true positives with high success</a:t>
            </a:r>
          </a:p>
          <a:p>
            <a:pPr>
              <a:lnSpc>
                <a:spcPct val="110000"/>
              </a:lnSpc>
              <a:spcBef>
                <a:spcPts val="1400"/>
              </a:spcBef>
            </a:pPr>
            <a:r>
              <a:rPr lang="en-US" sz="1700" b="0" i="0" u="none" strike="noStrike" dirty="0">
                <a:effectLst/>
              </a:rPr>
              <a:t>However, given the relatively small sample size of 18, it is challenging to make any definitive claims with certainty</a:t>
            </a:r>
          </a:p>
          <a:p>
            <a:pPr>
              <a:lnSpc>
                <a:spcPct val="110000"/>
              </a:lnSpc>
              <a:spcBef>
                <a:spcPts val="1400"/>
              </a:spcBef>
            </a:pPr>
            <a:r>
              <a:rPr lang="en-US" sz="1700" b="0" i="0" u="none" strike="noStrike" dirty="0">
                <a:effectLst/>
              </a:rPr>
              <a:t>Continued data collection and analysis are recommended to refine predictive models and support SpaceX's mission planning</a:t>
            </a:r>
            <a:endParaRPr lang="en-US" sz="1700" dirty="0"/>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10276321" y="57308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45</a:t>
            </a:fld>
            <a:endParaRPr lang="en-US"/>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89"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90" name="Group 17">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9" name="Group 18">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1"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92"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6"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9"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203"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4"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6"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7"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08"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9"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0"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1"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2"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3"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4"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5"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6"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7"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20" name="Group 19">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1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1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2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228" name="Rectangle 227">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1"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1" name="Title 1">
            <a:extLst>
              <a:ext uri="{FF2B5EF4-FFF2-40B4-BE49-F238E27FC236}">
                <a16:creationId xmlns:a16="http://schemas.microsoft.com/office/drawing/2014/main" id="{60F8A56C-5EE1-4DBF-842D-C2A130AA680E}"/>
              </a:ext>
            </a:extLst>
          </p:cNvPr>
          <p:cNvSpPr txBox="1">
            <a:spLocks/>
          </p:cNvSpPr>
          <p:nvPr/>
        </p:nvSpPr>
        <p:spPr>
          <a:xfrm>
            <a:off x="1141413" y="618518"/>
            <a:ext cx="4459286"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cap="all">
                <a:solidFill>
                  <a:schemeClr val="tx1"/>
                </a:solidFill>
                <a:latin typeface="+mj-lt"/>
                <a:ea typeface="+mj-ea"/>
                <a:cs typeface="+mj-cs"/>
              </a:rPr>
              <a:t>Appendix</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1141412" y="2249487"/>
            <a:ext cx="4459287" cy="3965046"/>
          </a:xfrm>
          <a:prstGeom prst="rect">
            <a:avLst/>
          </a:prstGeom>
        </p:spPr>
        <p:txBody>
          <a:bodyPr vert="horz" lIns="91440" tIns="45720" rIns="91440" bIns="45720" rtlCol="0">
            <a:normAutofit/>
          </a:bodyPr>
          <a:lstStyle/>
          <a:p>
            <a:pPr>
              <a:spcBef>
                <a:spcPts val="1400"/>
              </a:spcBef>
            </a:pPr>
            <a:r>
              <a:rPr lang="en-US" sz="2000"/>
              <a:t>Github Repo:</a:t>
            </a:r>
          </a:p>
          <a:p>
            <a:pPr>
              <a:spcBef>
                <a:spcPts val="1400"/>
              </a:spcBef>
            </a:pPr>
            <a:r>
              <a:rPr lang="en-US" sz="2000" u="sng"/>
              <a:t>https://github.com/FitzChivhor/Capstone-Presentation-DS-IBM</a:t>
            </a:r>
          </a:p>
          <a:p>
            <a:pPr>
              <a:spcBef>
                <a:spcPts val="1400"/>
              </a:spcBef>
            </a:pPr>
            <a:r>
              <a:rPr lang="en-US" sz="2000"/>
              <a:t>Course URL:</a:t>
            </a:r>
          </a:p>
          <a:p>
            <a:pPr>
              <a:spcBef>
                <a:spcPts val="1400"/>
              </a:spcBef>
            </a:pPr>
            <a:r>
              <a:rPr lang="en-US" sz="2000">
                <a:hlinkClick r:id="rId5">
                  <a:extLst>
                    <a:ext uri="{A12FA001-AC4F-418D-AE19-62706E023703}">
                      <ahyp:hlinkClr xmlns:ahyp="http://schemas.microsoft.com/office/drawing/2018/hyperlinkcolor" val="tx"/>
                    </a:ext>
                  </a:extLst>
                </a:hlinkClick>
              </a:rPr>
              <a:t>https://www.coursera.org/professional-certificates/ibm-data-science</a:t>
            </a:r>
            <a:endParaRPr lang="en-US" sz="2000"/>
          </a:p>
          <a:p>
            <a:pPr>
              <a:spcBef>
                <a:spcPts val="1400"/>
              </a:spcBef>
            </a:pPr>
            <a:endParaRPr lang="en-US" sz="2000"/>
          </a:p>
        </p:txBody>
      </p:sp>
      <p:pic>
        <p:nvPicPr>
          <p:cNvPr id="3" name="Image 2" descr="Une image contenant transport, ciel, navette spatiale, ingénierie&#10;&#10;Description générée automatiquement">
            <a:extLst>
              <a:ext uri="{FF2B5EF4-FFF2-40B4-BE49-F238E27FC236}">
                <a16:creationId xmlns:a16="http://schemas.microsoft.com/office/drawing/2014/main" id="{68A7CAD3-0B6A-FFC8-DBE3-F0B641ACF18E}"/>
              </a:ext>
            </a:extLst>
          </p:cNvPr>
          <p:cNvPicPr>
            <a:picLocks noChangeAspect="1"/>
          </p:cNvPicPr>
          <p:nvPr/>
        </p:nvPicPr>
        <p:blipFill>
          <a:blip r:embed="rId6"/>
          <a:stretch>
            <a:fillRect/>
          </a:stretch>
        </p:blipFill>
        <p:spPr>
          <a:xfrm>
            <a:off x="6096000" y="688386"/>
            <a:ext cx="5456279" cy="545627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63" name="Group 62">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2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3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3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24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24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4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5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46</a:t>
            </a:fld>
            <a:endParaRPr lang="en-US"/>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9465" name="Picture 2">
            <a:extLst>
              <a:ext uri="{FF2B5EF4-FFF2-40B4-BE49-F238E27FC236}">
                <a16:creationId xmlns:a16="http://schemas.microsoft.com/office/drawing/2014/main" id="{6551C300-1D7A-46C3-9EF6-0EAC9B1E1F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9467" name="Group 19466">
            <a:extLst>
              <a:ext uri="{FF2B5EF4-FFF2-40B4-BE49-F238E27FC236}">
                <a16:creationId xmlns:a16="http://schemas.microsoft.com/office/drawing/2014/main" id="{8EC1EDC6-1B42-4FCD-BC53-B1D05BFF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9468" name="Group 19467">
              <a:extLst>
                <a:ext uri="{FF2B5EF4-FFF2-40B4-BE49-F238E27FC236}">
                  <a16:creationId xmlns:a16="http://schemas.microsoft.com/office/drawing/2014/main" id="{633EFBCB-98A2-4F16-B3BB-BF9EC17846B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596" name="Rectangle 5">
                <a:extLst>
                  <a:ext uri="{FF2B5EF4-FFF2-40B4-BE49-F238E27FC236}">
                    <a16:creationId xmlns:a16="http://schemas.microsoft.com/office/drawing/2014/main" id="{B399E29C-9CF8-4BD1-8750-949BA21268E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597" name="Freeform 6">
                <a:extLst>
                  <a:ext uri="{FF2B5EF4-FFF2-40B4-BE49-F238E27FC236}">
                    <a16:creationId xmlns:a16="http://schemas.microsoft.com/office/drawing/2014/main" id="{CB02DFF7-56DA-42B6-B49A-C8926B841A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98" name="Freeform 7">
                <a:extLst>
                  <a:ext uri="{FF2B5EF4-FFF2-40B4-BE49-F238E27FC236}">
                    <a16:creationId xmlns:a16="http://schemas.microsoft.com/office/drawing/2014/main" id="{07F77B45-21CD-43DB-AD58-24F814502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99" name="Freeform 8">
                <a:extLst>
                  <a:ext uri="{FF2B5EF4-FFF2-40B4-BE49-F238E27FC236}">
                    <a16:creationId xmlns:a16="http://schemas.microsoft.com/office/drawing/2014/main" id="{F0151C40-12A4-4A09-A8B6-179A062EF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0" name="Freeform 9">
                <a:extLst>
                  <a:ext uri="{FF2B5EF4-FFF2-40B4-BE49-F238E27FC236}">
                    <a16:creationId xmlns:a16="http://schemas.microsoft.com/office/drawing/2014/main" id="{F0146EA7-EB82-410D-A6ED-7C10C525A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1" name="Freeform 10">
                <a:extLst>
                  <a:ext uri="{FF2B5EF4-FFF2-40B4-BE49-F238E27FC236}">
                    <a16:creationId xmlns:a16="http://schemas.microsoft.com/office/drawing/2014/main" id="{20DD5C02-0C86-4FA9-B82A-254EF58D3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2" name="Freeform 11">
                <a:extLst>
                  <a:ext uri="{FF2B5EF4-FFF2-40B4-BE49-F238E27FC236}">
                    <a16:creationId xmlns:a16="http://schemas.microsoft.com/office/drawing/2014/main" id="{19ED9FD5-1147-400A-8A32-82A74F7AD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3" name="Freeform 12">
                <a:extLst>
                  <a:ext uri="{FF2B5EF4-FFF2-40B4-BE49-F238E27FC236}">
                    <a16:creationId xmlns:a16="http://schemas.microsoft.com/office/drawing/2014/main" id="{E79E6A0D-4D79-4788-8769-B989488019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4" name="Freeform 13">
                <a:extLst>
                  <a:ext uri="{FF2B5EF4-FFF2-40B4-BE49-F238E27FC236}">
                    <a16:creationId xmlns:a16="http://schemas.microsoft.com/office/drawing/2014/main" id="{A6F42038-BF59-409A-902B-AD7799149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5" name="Freeform 14">
                <a:extLst>
                  <a:ext uri="{FF2B5EF4-FFF2-40B4-BE49-F238E27FC236}">
                    <a16:creationId xmlns:a16="http://schemas.microsoft.com/office/drawing/2014/main" id="{D8B0BD48-5982-4C95-A7C8-E0D230645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6" name="Freeform 15">
                <a:extLst>
                  <a:ext uri="{FF2B5EF4-FFF2-40B4-BE49-F238E27FC236}">
                    <a16:creationId xmlns:a16="http://schemas.microsoft.com/office/drawing/2014/main" id="{F6C539D3-C6BD-4FB0-AA91-5AF1BF14C5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7" name="Line 16">
                <a:extLst>
                  <a:ext uri="{FF2B5EF4-FFF2-40B4-BE49-F238E27FC236}">
                    <a16:creationId xmlns:a16="http://schemas.microsoft.com/office/drawing/2014/main" id="{34F70AD6-B8F4-4F9D-8593-D4047107BD9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608" name="Freeform 17">
                <a:extLst>
                  <a:ext uri="{FF2B5EF4-FFF2-40B4-BE49-F238E27FC236}">
                    <a16:creationId xmlns:a16="http://schemas.microsoft.com/office/drawing/2014/main" id="{51EAB0E0-5DE2-4906-80B0-211A62478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09" name="Freeform 18">
                <a:extLst>
                  <a:ext uri="{FF2B5EF4-FFF2-40B4-BE49-F238E27FC236}">
                    <a16:creationId xmlns:a16="http://schemas.microsoft.com/office/drawing/2014/main" id="{38E8B65E-526B-458D-85A5-21C0A1A74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0" name="Freeform 19">
                <a:extLst>
                  <a:ext uri="{FF2B5EF4-FFF2-40B4-BE49-F238E27FC236}">
                    <a16:creationId xmlns:a16="http://schemas.microsoft.com/office/drawing/2014/main" id="{CCE331A2-5388-42F4-A175-69310C1BE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1" name="Freeform 20">
                <a:extLst>
                  <a:ext uri="{FF2B5EF4-FFF2-40B4-BE49-F238E27FC236}">
                    <a16:creationId xmlns:a16="http://schemas.microsoft.com/office/drawing/2014/main" id="{4E758D69-ACA2-4888-84BB-B05B1FAF2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2" name="Rectangle 21">
                <a:extLst>
                  <a:ext uri="{FF2B5EF4-FFF2-40B4-BE49-F238E27FC236}">
                    <a16:creationId xmlns:a16="http://schemas.microsoft.com/office/drawing/2014/main" id="{078AAA22-796B-4F0E-85DA-B8B0E81115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613" name="Freeform 22">
                <a:extLst>
                  <a:ext uri="{FF2B5EF4-FFF2-40B4-BE49-F238E27FC236}">
                    <a16:creationId xmlns:a16="http://schemas.microsoft.com/office/drawing/2014/main" id="{D1254A9A-3E31-4A25-9A91-F9BC6CF6A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4" name="Freeform 23">
                <a:extLst>
                  <a:ext uri="{FF2B5EF4-FFF2-40B4-BE49-F238E27FC236}">
                    <a16:creationId xmlns:a16="http://schemas.microsoft.com/office/drawing/2014/main" id="{18CADB3C-936C-476A-A261-28DD5ABA73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5" name="Freeform 24">
                <a:extLst>
                  <a:ext uri="{FF2B5EF4-FFF2-40B4-BE49-F238E27FC236}">
                    <a16:creationId xmlns:a16="http://schemas.microsoft.com/office/drawing/2014/main" id="{771961D1-28D7-4CC1-A720-2933E8B913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6" name="Freeform 25">
                <a:extLst>
                  <a:ext uri="{FF2B5EF4-FFF2-40B4-BE49-F238E27FC236}">
                    <a16:creationId xmlns:a16="http://schemas.microsoft.com/office/drawing/2014/main" id="{E7B8B616-B89E-4A1C-98DE-13B8B93947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7" name="Freeform 26">
                <a:extLst>
                  <a:ext uri="{FF2B5EF4-FFF2-40B4-BE49-F238E27FC236}">
                    <a16:creationId xmlns:a16="http://schemas.microsoft.com/office/drawing/2014/main" id="{5D6CC1A1-D003-44BA-87E4-B3A7F3D30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8" name="Freeform 27">
                <a:extLst>
                  <a:ext uri="{FF2B5EF4-FFF2-40B4-BE49-F238E27FC236}">
                    <a16:creationId xmlns:a16="http://schemas.microsoft.com/office/drawing/2014/main" id="{FF32749B-B34C-4FCB-A33A-0478844A9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19" name="Freeform 28">
                <a:extLst>
                  <a:ext uri="{FF2B5EF4-FFF2-40B4-BE49-F238E27FC236}">
                    <a16:creationId xmlns:a16="http://schemas.microsoft.com/office/drawing/2014/main" id="{4455F261-AC57-4085-8989-4DBED747F1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0" name="Freeform 29">
                <a:extLst>
                  <a:ext uri="{FF2B5EF4-FFF2-40B4-BE49-F238E27FC236}">
                    <a16:creationId xmlns:a16="http://schemas.microsoft.com/office/drawing/2014/main" id="{57CEA90D-DB58-4EC0-A55C-15FAF59E0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1" name="Freeform 30">
                <a:extLst>
                  <a:ext uri="{FF2B5EF4-FFF2-40B4-BE49-F238E27FC236}">
                    <a16:creationId xmlns:a16="http://schemas.microsoft.com/office/drawing/2014/main" id="{66BBB005-2E38-496A-A46C-FD2B0605C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2" name="Freeform 31">
                <a:extLst>
                  <a:ext uri="{FF2B5EF4-FFF2-40B4-BE49-F238E27FC236}">
                    <a16:creationId xmlns:a16="http://schemas.microsoft.com/office/drawing/2014/main" id="{E1A7618C-DE9D-401A-AD7A-784F19DA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9469" name="Group 19468">
              <a:extLst>
                <a:ext uri="{FF2B5EF4-FFF2-40B4-BE49-F238E27FC236}">
                  <a16:creationId xmlns:a16="http://schemas.microsoft.com/office/drawing/2014/main" id="{5E441C57-A0CF-4D49-9609-55CB4646BD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623" name="Freeform 32">
                <a:extLst>
                  <a:ext uri="{FF2B5EF4-FFF2-40B4-BE49-F238E27FC236}">
                    <a16:creationId xmlns:a16="http://schemas.microsoft.com/office/drawing/2014/main" id="{2D3240AD-75B9-452B-9967-D05B40DE5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4" name="Freeform 33">
                <a:extLst>
                  <a:ext uri="{FF2B5EF4-FFF2-40B4-BE49-F238E27FC236}">
                    <a16:creationId xmlns:a16="http://schemas.microsoft.com/office/drawing/2014/main" id="{6A557EE5-4777-4655-A433-05006D841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5" name="Freeform 34">
                <a:extLst>
                  <a:ext uri="{FF2B5EF4-FFF2-40B4-BE49-F238E27FC236}">
                    <a16:creationId xmlns:a16="http://schemas.microsoft.com/office/drawing/2014/main" id="{6B721B6E-8FF2-470B-A180-C594E8271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6" name="Freeform 35">
                <a:extLst>
                  <a:ext uri="{FF2B5EF4-FFF2-40B4-BE49-F238E27FC236}">
                    <a16:creationId xmlns:a16="http://schemas.microsoft.com/office/drawing/2014/main" id="{23E045A6-2D54-488D-B5F0-688518430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7" name="Freeform 36">
                <a:extLst>
                  <a:ext uri="{FF2B5EF4-FFF2-40B4-BE49-F238E27FC236}">
                    <a16:creationId xmlns:a16="http://schemas.microsoft.com/office/drawing/2014/main" id="{2A4F07ED-57C7-4FF7-ABF8-793FC03A24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8" name="Freeform 37">
                <a:extLst>
                  <a:ext uri="{FF2B5EF4-FFF2-40B4-BE49-F238E27FC236}">
                    <a16:creationId xmlns:a16="http://schemas.microsoft.com/office/drawing/2014/main" id="{8829D0E6-D04F-4297-A784-6837F13EC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29" name="Freeform 38">
                <a:extLst>
                  <a:ext uri="{FF2B5EF4-FFF2-40B4-BE49-F238E27FC236}">
                    <a16:creationId xmlns:a16="http://schemas.microsoft.com/office/drawing/2014/main" id="{9477D3D3-AA00-446F-B05D-EBBA25D3C9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30" name="Freeform 39">
                <a:extLst>
                  <a:ext uri="{FF2B5EF4-FFF2-40B4-BE49-F238E27FC236}">
                    <a16:creationId xmlns:a16="http://schemas.microsoft.com/office/drawing/2014/main" id="{5AC450AD-A350-42FA-B7EA-103D4416B4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31" name="Freeform 40">
                <a:extLst>
                  <a:ext uri="{FF2B5EF4-FFF2-40B4-BE49-F238E27FC236}">
                    <a16:creationId xmlns:a16="http://schemas.microsoft.com/office/drawing/2014/main" id="{A10F783A-EC27-47BE-A21D-3531A036FA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632" name="Rectangle 41">
                <a:extLst>
                  <a:ext uri="{FF2B5EF4-FFF2-40B4-BE49-F238E27FC236}">
                    <a16:creationId xmlns:a16="http://schemas.microsoft.com/office/drawing/2014/main" id="{A2CBE444-D00C-4C80-9F29-42A250C50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sp useBgFill="1">
        <p:nvSpPr>
          <p:cNvPr id="19508" name="Rectangle 19507">
            <a:extLst>
              <a:ext uri="{FF2B5EF4-FFF2-40B4-BE49-F238E27FC236}">
                <a16:creationId xmlns:a16="http://schemas.microsoft.com/office/drawing/2014/main" id="{DFE88786-7EC9-4CF1-8553-2C3021944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6"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510" name="Picture 2">
            <a:extLst>
              <a:ext uri="{FF2B5EF4-FFF2-40B4-BE49-F238E27FC236}">
                <a16:creationId xmlns:a16="http://schemas.microsoft.com/office/drawing/2014/main" id="{86D8F06D-0176-412D-A69C-AF7042B7EE9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4287"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pic>
        <p:nvPicPr>
          <p:cNvPr id="19460" name="Picture 4" descr="Simple Thank You Slide PowerPoint Designs | Slidebazaar">
            <a:extLst>
              <a:ext uri="{FF2B5EF4-FFF2-40B4-BE49-F238E27FC236}">
                <a16:creationId xmlns:a16="http://schemas.microsoft.com/office/drawing/2014/main" id="{F68517CD-B37F-4174-B519-A84B7494183F}"/>
              </a:ext>
            </a:extLst>
          </p:cNvPr>
          <p:cNvPicPr>
            <a:picLocks noChangeAspect="1" noChangeArrowheads="1"/>
          </p:cNvPicPr>
          <p:nvPr/>
        </p:nvPicPr>
        <p:blipFill rotWithShape="1">
          <a:blip r:embed="rId4">
            <a:duotone>
              <a:schemeClr val="bg2">
                <a:shade val="45000"/>
                <a:satMod val="135000"/>
              </a:schemeClr>
              <a:prstClr val="white"/>
            </a:duotone>
            <a:alphaModFix amt="50000"/>
            <a:extLst>
              <a:ext uri="{28A0092B-C50C-407E-A947-70E740481C1C}">
                <a14:useLocalDpi xmlns:a14="http://schemas.microsoft.com/office/drawing/2010/main" val="0"/>
              </a:ext>
            </a:extLst>
          </a:blip>
          <a:srcRect l="25"/>
          <a:stretch/>
        </p:blipFill>
        <p:spPr bwMode="auto">
          <a:xfrm>
            <a:off x="20" y="10"/>
            <a:ext cx="1218893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9512" name="Picture 2">
            <a:extLst>
              <a:ext uri="{FF2B5EF4-FFF2-40B4-BE49-F238E27FC236}">
                <a16:creationId xmlns:a16="http://schemas.microsoft.com/office/drawing/2014/main" id="{815562A4-61AD-4BDB-9BDB-34860AE47A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9514" name="Group 19513">
            <a:extLst>
              <a:ext uri="{FF2B5EF4-FFF2-40B4-BE49-F238E27FC236}">
                <a16:creationId xmlns:a16="http://schemas.microsoft.com/office/drawing/2014/main" id="{AFCC34F2-8A34-4176-9DCF-3E14806B31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9515" name="Rectangle 19514">
              <a:extLst>
                <a:ext uri="{FF2B5EF4-FFF2-40B4-BE49-F238E27FC236}">
                  <a16:creationId xmlns:a16="http://schemas.microsoft.com/office/drawing/2014/main" id="{F40BA3D3-5C32-487A-9075-A58936161C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516" name="Freeform 6">
              <a:extLst>
                <a:ext uri="{FF2B5EF4-FFF2-40B4-BE49-F238E27FC236}">
                  <a16:creationId xmlns:a16="http://schemas.microsoft.com/office/drawing/2014/main" id="{FD540F57-24D0-48B9-A757-6CB90ABA88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17" name="Freeform 7">
              <a:extLst>
                <a:ext uri="{FF2B5EF4-FFF2-40B4-BE49-F238E27FC236}">
                  <a16:creationId xmlns:a16="http://schemas.microsoft.com/office/drawing/2014/main" id="{BC55DC16-C6F7-40B2-BDDA-E20013DF9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18" name="Rectangle 19517">
              <a:extLst>
                <a:ext uri="{FF2B5EF4-FFF2-40B4-BE49-F238E27FC236}">
                  <a16:creationId xmlns:a16="http://schemas.microsoft.com/office/drawing/2014/main" id="{02099AB7-3243-4017-93A6-3D3D75B8DE7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519" name="Freeform 9">
              <a:extLst>
                <a:ext uri="{FF2B5EF4-FFF2-40B4-BE49-F238E27FC236}">
                  <a16:creationId xmlns:a16="http://schemas.microsoft.com/office/drawing/2014/main" id="{5785EDD4-607A-42A6-AD18-522E7F9221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0" name="Freeform 10">
              <a:extLst>
                <a:ext uri="{FF2B5EF4-FFF2-40B4-BE49-F238E27FC236}">
                  <a16:creationId xmlns:a16="http://schemas.microsoft.com/office/drawing/2014/main" id="{98903418-1A46-441B-B206-5ABCE33E0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1" name="Freeform 11">
              <a:extLst>
                <a:ext uri="{FF2B5EF4-FFF2-40B4-BE49-F238E27FC236}">
                  <a16:creationId xmlns:a16="http://schemas.microsoft.com/office/drawing/2014/main" id="{CF7D484C-2C11-4D25-B175-68D32920F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2" name="Freeform 12">
              <a:extLst>
                <a:ext uri="{FF2B5EF4-FFF2-40B4-BE49-F238E27FC236}">
                  <a16:creationId xmlns:a16="http://schemas.microsoft.com/office/drawing/2014/main" id="{5D4D5B64-42D9-42C4-A6BE-2A6973E278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3" name="Freeform 13">
              <a:extLst>
                <a:ext uri="{FF2B5EF4-FFF2-40B4-BE49-F238E27FC236}">
                  <a16:creationId xmlns:a16="http://schemas.microsoft.com/office/drawing/2014/main" id="{1EAB8F2F-DE57-4377-912F-05B35D40A1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4" name="Freeform 14">
              <a:extLst>
                <a:ext uri="{FF2B5EF4-FFF2-40B4-BE49-F238E27FC236}">
                  <a16:creationId xmlns:a16="http://schemas.microsoft.com/office/drawing/2014/main" id="{DD1D1480-6395-4A5D-9FA6-AF4B833BC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5" name="Freeform 15">
              <a:extLst>
                <a:ext uri="{FF2B5EF4-FFF2-40B4-BE49-F238E27FC236}">
                  <a16:creationId xmlns:a16="http://schemas.microsoft.com/office/drawing/2014/main" id="{9AF9AB5E-6007-4947-AF2D-3457E9A895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6" name="Freeform 16">
              <a:extLst>
                <a:ext uri="{FF2B5EF4-FFF2-40B4-BE49-F238E27FC236}">
                  <a16:creationId xmlns:a16="http://schemas.microsoft.com/office/drawing/2014/main" id="{269AEE64-C8B2-4038-9B02-6805D665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7" name="Freeform 17">
              <a:extLst>
                <a:ext uri="{FF2B5EF4-FFF2-40B4-BE49-F238E27FC236}">
                  <a16:creationId xmlns:a16="http://schemas.microsoft.com/office/drawing/2014/main" id="{4CC7A043-D86F-46B2-B834-ED7E1A27F9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8" name="Freeform 18">
              <a:extLst>
                <a:ext uri="{FF2B5EF4-FFF2-40B4-BE49-F238E27FC236}">
                  <a16:creationId xmlns:a16="http://schemas.microsoft.com/office/drawing/2014/main" id="{93B2972A-01E3-4CE4-AE98-189F1348F2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29" name="Freeform 19">
              <a:extLst>
                <a:ext uri="{FF2B5EF4-FFF2-40B4-BE49-F238E27FC236}">
                  <a16:creationId xmlns:a16="http://schemas.microsoft.com/office/drawing/2014/main" id="{ED804FBD-1C24-46A8-A39B-8D107E4E9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0" name="Freeform 20">
              <a:extLst>
                <a:ext uri="{FF2B5EF4-FFF2-40B4-BE49-F238E27FC236}">
                  <a16:creationId xmlns:a16="http://schemas.microsoft.com/office/drawing/2014/main" id="{32DCF403-6204-4021-9D08-BDF31A5E37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1" name="Freeform 21">
              <a:extLst>
                <a:ext uri="{FF2B5EF4-FFF2-40B4-BE49-F238E27FC236}">
                  <a16:creationId xmlns:a16="http://schemas.microsoft.com/office/drawing/2014/main" id="{8EEC9242-04E6-4432-8156-70389D7052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2" name="Freeform 24">
              <a:extLst>
                <a:ext uri="{FF2B5EF4-FFF2-40B4-BE49-F238E27FC236}">
                  <a16:creationId xmlns:a16="http://schemas.microsoft.com/office/drawing/2014/main" id="{7C0B0BCD-1793-4474-BA88-21D79D46B2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3" name="Freeform 25">
              <a:extLst>
                <a:ext uri="{FF2B5EF4-FFF2-40B4-BE49-F238E27FC236}">
                  <a16:creationId xmlns:a16="http://schemas.microsoft.com/office/drawing/2014/main" id="{3E8F6CD4-3283-4349-8992-EBBD753BEF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4" name="Freeform 26">
              <a:extLst>
                <a:ext uri="{FF2B5EF4-FFF2-40B4-BE49-F238E27FC236}">
                  <a16:creationId xmlns:a16="http://schemas.microsoft.com/office/drawing/2014/main" id="{16BE686F-0921-4880-ADF4-9AB91595B8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5" name="Freeform 27">
              <a:extLst>
                <a:ext uri="{FF2B5EF4-FFF2-40B4-BE49-F238E27FC236}">
                  <a16:creationId xmlns:a16="http://schemas.microsoft.com/office/drawing/2014/main" id="{CFB3BE34-2F4B-437C-BDB6-891A55573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6" name="Freeform 28">
              <a:extLst>
                <a:ext uri="{FF2B5EF4-FFF2-40B4-BE49-F238E27FC236}">
                  <a16:creationId xmlns:a16="http://schemas.microsoft.com/office/drawing/2014/main" id="{7B07215D-B155-4DFE-BE3D-87632FF10D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7" name="Freeform 29">
              <a:extLst>
                <a:ext uri="{FF2B5EF4-FFF2-40B4-BE49-F238E27FC236}">
                  <a16:creationId xmlns:a16="http://schemas.microsoft.com/office/drawing/2014/main" id="{EE16DA9D-8D6A-4347-AD4F-AE139705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8" name="Freeform 36">
              <a:extLst>
                <a:ext uri="{FF2B5EF4-FFF2-40B4-BE49-F238E27FC236}">
                  <a16:creationId xmlns:a16="http://schemas.microsoft.com/office/drawing/2014/main" id="{A00D09BA-63FF-4D69-9D31-136FF2802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39" name="Freeform 37">
              <a:extLst>
                <a:ext uri="{FF2B5EF4-FFF2-40B4-BE49-F238E27FC236}">
                  <a16:creationId xmlns:a16="http://schemas.microsoft.com/office/drawing/2014/main" id="{9C8A19E6-32D5-4482-9CCD-1F78CA1CA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0" name="Freeform 38">
              <a:extLst>
                <a:ext uri="{FF2B5EF4-FFF2-40B4-BE49-F238E27FC236}">
                  <a16:creationId xmlns:a16="http://schemas.microsoft.com/office/drawing/2014/main" id="{EA954B3D-AF3B-442D-A72F-6BD11E9DD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1" name="Freeform 39">
              <a:extLst>
                <a:ext uri="{FF2B5EF4-FFF2-40B4-BE49-F238E27FC236}">
                  <a16:creationId xmlns:a16="http://schemas.microsoft.com/office/drawing/2014/main" id="{D9710435-DD32-48E0-BC50-CC3436D33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2" name="Freeform 40">
              <a:extLst>
                <a:ext uri="{FF2B5EF4-FFF2-40B4-BE49-F238E27FC236}">
                  <a16:creationId xmlns:a16="http://schemas.microsoft.com/office/drawing/2014/main" id="{29B7CF4A-2D02-44B9-9AE5-4641A75E54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3" name="Freeform 41">
              <a:extLst>
                <a:ext uri="{FF2B5EF4-FFF2-40B4-BE49-F238E27FC236}">
                  <a16:creationId xmlns:a16="http://schemas.microsoft.com/office/drawing/2014/main" id="{2512A521-F3FE-4B4E-84A4-B8E34B1F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4" name="Freeform 42">
              <a:extLst>
                <a:ext uri="{FF2B5EF4-FFF2-40B4-BE49-F238E27FC236}">
                  <a16:creationId xmlns:a16="http://schemas.microsoft.com/office/drawing/2014/main" id="{847E0DEA-D3E4-4FEB-B8B0-5864ECE94E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5" name="Freeform 43">
              <a:extLst>
                <a:ext uri="{FF2B5EF4-FFF2-40B4-BE49-F238E27FC236}">
                  <a16:creationId xmlns:a16="http://schemas.microsoft.com/office/drawing/2014/main" id="{719D19AC-13DF-482F-A050-54D54D05F6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6" name="Freeform 44">
              <a:extLst>
                <a:ext uri="{FF2B5EF4-FFF2-40B4-BE49-F238E27FC236}">
                  <a16:creationId xmlns:a16="http://schemas.microsoft.com/office/drawing/2014/main" id="{331649B7-0BBD-4E9C-BD52-1BCA2E7E89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7" name="Freeform 57">
              <a:extLst>
                <a:ext uri="{FF2B5EF4-FFF2-40B4-BE49-F238E27FC236}">
                  <a16:creationId xmlns:a16="http://schemas.microsoft.com/office/drawing/2014/main" id="{D3AAE7E3-779F-41B2-A9C5-D046EBF5B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48" name="Freeform 58">
              <a:extLst>
                <a:ext uri="{FF2B5EF4-FFF2-40B4-BE49-F238E27FC236}">
                  <a16:creationId xmlns:a16="http://schemas.microsoft.com/office/drawing/2014/main" id="{5D0770C9-1E05-4CF6-94BD-20E2C7F147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9550" name="Group 19549">
            <a:extLst>
              <a:ext uri="{FF2B5EF4-FFF2-40B4-BE49-F238E27FC236}">
                <a16:creationId xmlns:a16="http://schemas.microsoft.com/office/drawing/2014/main" id="{6EBD291B-DF20-4DC7-B790-C0E2209CC8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p:grpSpPr>
        <p:sp>
          <p:nvSpPr>
            <p:cNvPr id="19551" name="Freeform 32">
              <a:extLst>
                <a:ext uri="{FF2B5EF4-FFF2-40B4-BE49-F238E27FC236}">
                  <a16:creationId xmlns:a16="http://schemas.microsoft.com/office/drawing/2014/main" id="{ECABF7C5-4C62-4FE6-AE12-238A48EA3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2" name="Freeform 33">
              <a:extLst>
                <a:ext uri="{FF2B5EF4-FFF2-40B4-BE49-F238E27FC236}">
                  <a16:creationId xmlns:a16="http://schemas.microsoft.com/office/drawing/2014/main" id="{E95ECD4A-2806-4F52-8E3C-624A3039DB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3" name="Freeform 34">
              <a:extLst>
                <a:ext uri="{FF2B5EF4-FFF2-40B4-BE49-F238E27FC236}">
                  <a16:creationId xmlns:a16="http://schemas.microsoft.com/office/drawing/2014/main" id="{E9E18FA2-E809-499B-BD0A-61DCF6A7E1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4" name="Freeform 35">
              <a:extLst>
                <a:ext uri="{FF2B5EF4-FFF2-40B4-BE49-F238E27FC236}">
                  <a16:creationId xmlns:a16="http://schemas.microsoft.com/office/drawing/2014/main" id="{1CDF76CE-EE7F-4BF2-931E-D588B8B51D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5" name="Freeform 36">
              <a:extLst>
                <a:ext uri="{FF2B5EF4-FFF2-40B4-BE49-F238E27FC236}">
                  <a16:creationId xmlns:a16="http://schemas.microsoft.com/office/drawing/2014/main" id="{C8DB34E1-222F-47F0-869D-9519184440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6" name="Freeform 37">
              <a:extLst>
                <a:ext uri="{FF2B5EF4-FFF2-40B4-BE49-F238E27FC236}">
                  <a16:creationId xmlns:a16="http://schemas.microsoft.com/office/drawing/2014/main" id="{5ECDC5F0-AB2E-464F-BDF0-4011D7675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7" name="Freeform 38">
              <a:extLst>
                <a:ext uri="{FF2B5EF4-FFF2-40B4-BE49-F238E27FC236}">
                  <a16:creationId xmlns:a16="http://schemas.microsoft.com/office/drawing/2014/main" id="{F3E4457E-504F-49DD-BC16-68CBF984EA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8" name="Freeform 39">
              <a:extLst>
                <a:ext uri="{FF2B5EF4-FFF2-40B4-BE49-F238E27FC236}">
                  <a16:creationId xmlns:a16="http://schemas.microsoft.com/office/drawing/2014/main" id="{BE7AFA7A-BB1A-4162-8533-768769F0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59" name="Freeform 40">
              <a:extLst>
                <a:ext uri="{FF2B5EF4-FFF2-40B4-BE49-F238E27FC236}">
                  <a16:creationId xmlns:a16="http://schemas.microsoft.com/office/drawing/2014/main" id="{542E7636-9349-48F5-B298-C49B1FECB5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60" name="Rectangle 41">
              <a:extLst>
                <a:ext uri="{FF2B5EF4-FFF2-40B4-BE49-F238E27FC236}">
                  <a16:creationId xmlns:a16="http://schemas.microsoft.com/office/drawing/2014/main" id="{5453D2D7-4B73-4C8C-9AF2-F4BA3FE45B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pic>
        <p:nvPicPr>
          <p:cNvPr id="18438" name="Picture 6" descr="4,289 Rocket Schematic Stock Photos, Pictures &amp;amp; Royalty-Free Images - iStock">
            <a:extLst>
              <a:ext uri="{FF2B5EF4-FFF2-40B4-BE49-F238E27FC236}">
                <a16:creationId xmlns:a16="http://schemas.microsoft.com/office/drawing/2014/main" id="{0664755A-5F56-4B1A-9DCF-7A2576AD53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0187" y="-2097"/>
            <a:ext cx="6471813" cy="3431097"/>
          </a:xfrm>
          <a:prstGeom prst="rect">
            <a:avLst/>
          </a:prstGeom>
          <a:noFill/>
          <a:extLst>
            <a:ext uri="{909E8E84-426E-40DD-AFC4-6F175D3DCCD1}">
              <a14:hiddenFill xmlns:a14="http://schemas.microsoft.com/office/drawing/2010/main">
                <a:solidFill>
                  <a:srgbClr val="FFFFFF"/>
                </a:solidFill>
              </a14:hiddenFill>
            </a:ext>
          </a:extLst>
        </p:spPr>
      </p:pic>
      <p:pic>
        <p:nvPicPr>
          <p:cNvPr id="18442" name="Picture 10" descr="Electron (RocketLab) Blueprint (Horizontal-English) by me : r/rocketry">
            <a:extLst>
              <a:ext uri="{FF2B5EF4-FFF2-40B4-BE49-F238E27FC236}">
                <a16:creationId xmlns:a16="http://schemas.microsoft.com/office/drawing/2014/main" id="{6CB1A682-90C5-4986-9E8C-DC31AC94C8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0187" y="3363984"/>
            <a:ext cx="6471813" cy="3494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2">
            <a:extLst>
              <a:ext uri="{FF2B5EF4-FFF2-40B4-BE49-F238E27FC236}">
                <a16:creationId xmlns:a16="http://schemas.microsoft.com/office/drawing/2014/main" id="{174E31E4-530B-4247-962C-F46F5F66DF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591" y="0"/>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21" name="Group 20">
            <a:extLst>
              <a:ext uri="{FF2B5EF4-FFF2-40B4-BE49-F238E27FC236}">
                <a16:creationId xmlns:a16="http://schemas.microsoft.com/office/drawing/2014/main" id="{96FA2727-C33B-44D1-885B-76DC0424E5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22" name="Group 21">
              <a:extLst>
                <a:ext uri="{FF2B5EF4-FFF2-40B4-BE49-F238E27FC236}">
                  <a16:creationId xmlns:a16="http://schemas.microsoft.com/office/drawing/2014/main" id="{4A64FD4C-29BA-46E7-AE31-AB38BB694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4" name="Rectangle 5">
                <a:extLst>
                  <a:ext uri="{FF2B5EF4-FFF2-40B4-BE49-F238E27FC236}">
                    <a16:creationId xmlns:a16="http://schemas.microsoft.com/office/drawing/2014/main" id="{A28E5FB6-5905-4F5D-A6CE-E6222C405E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35" name="Freeform 6">
                <a:extLst>
                  <a:ext uri="{FF2B5EF4-FFF2-40B4-BE49-F238E27FC236}">
                    <a16:creationId xmlns:a16="http://schemas.microsoft.com/office/drawing/2014/main" id="{F838FE17-378C-4BCE-80C0-FDD1CB074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6" name="Freeform 7">
                <a:extLst>
                  <a:ext uri="{FF2B5EF4-FFF2-40B4-BE49-F238E27FC236}">
                    <a16:creationId xmlns:a16="http://schemas.microsoft.com/office/drawing/2014/main" id="{12A1474E-6A37-4F4D-A638-DD0EC0A5B5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7" name="Freeform 8">
                <a:extLst>
                  <a:ext uri="{FF2B5EF4-FFF2-40B4-BE49-F238E27FC236}">
                    <a16:creationId xmlns:a16="http://schemas.microsoft.com/office/drawing/2014/main" id="{49EA8CC2-4D0F-4C86-9CA9-FC3792FED1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8" name="Freeform 9">
                <a:extLst>
                  <a:ext uri="{FF2B5EF4-FFF2-40B4-BE49-F238E27FC236}">
                    <a16:creationId xmlns:a16="http://schemas.microsoft.com/office/drawing/2014/main" id="{69548BD5-92E6-42BD-9719-16AA005C56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9" name="Freeform 10">
                <a:extLst>
                  <a:ext uri="{FF2B5EF4-FFF2-40B4-BE49-F238E27FC236}">
                    <a16:creationId xmlns:a16="http://schemas.microsoft.com/office/drawing/2014/main" id="{93005965-F240-4349-A563-515973BF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0" name="Freeform 11">
                <a:extLst>
                  <a:ext uri="{FF2B5EF4-FFF2-40B4-BE49-F238E27FC236}">
                    <a16:creationId xmlns:a16="http://schemas.microsoft.com/office/drawing/2014/main" id="{277A546F-05BB-4274-A6A6-9DACC27AB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1" name="Freeform 12">
                <a:extLst>
                  <a:ext uri="{FF2B5EF4-FFF2-40B4-BE49-F238E27FC236}">
                    <a16:creationId xmlns:a16="http://schemas.microsoft.com/office/drawing/2014/main" id="{7BE7FF91-E18E-41AA-A952-07CB0C02C8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2" name="Freeform 13">
                <a:extLst>
                  <a:ext uri="{FF2B5EF4-FFF2-40B4-BE49-F238E27FC236}">
                    <a16:creationId xmlns:a16="http://schemas.microsoft.com/office/drawing/2014/main" id="{3F6A31AA-E4FB-4DD0-9AB1-BDD994CFA5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3" name="Freeform 14">
                <a:extLst>
                  <a:ext uri="{FF2B5EF4-FFF2-40B4-BE49-F238E27FC236}">
                    <a16:creationId xmlns:a16="http://schemas.microsoft.com/office/drawing/2014/main" id="{F99B8398-08D8-4C1E-8D7F-BAFB4D393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4" name="Freeform 15">
                <a:extLst>
                  <a:ext uri="{FF2B5EF4-FFF2-40B4-BE49-F238E27FC236}">
                    <a16:creationId xmlns:a16="http://schemas.microsoft.com/office/drawing/2014/main" id="{CD3984BB-CCC2-49D9-A80B-9507BE5A9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5" name="Line 16">
                <a:extLst>
                  <a:ext uri="{FF2B5EF4-FFF2-40B4-BE49-F238E27FC236}">
                    <a16:creationId xmlns:a16="http://schemas.microsoft.com/office/drawing/2014/main" id="{78FF7C07-82F5-4A64-9D71-29CBE1B7900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46" name="Freeform 17">
                <a:extLst>
                  <a:ext uri="{FF2B5EF4-FFF2-40B4-BE49-F238E27FC236}">
                    <a16:creationId xmlns:a16="http://schemas.microsoft.com/office/drawing/2014/main" id="{7F1773CA-6AE7-4723-B072-CEC5F3829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7" name="Freeform 18">
                <a:extLst>
                  <a:ext uri="{FF2B5EF4-FFF2-40B4-BE49-F238E27FC236}">
                    <a16:creationId xmlns:a16="http://schemas.microsoft.com/office/drawing/2014/main" id="{D5EC23E0-B877-4A62-B084-5407401FB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8" name="Freeform 19">
                <a:extLst>
                  <a:ext uri="{FF2B5EF4-FFF2-40B4-BE49-F238E27FC236}">
                    <a16:creationId xmlns:a16="http://schemas.microsoft.com/office/drawing/2014/main" id="{633C4B0E-E7C6-4A1A-9D3A-80C8E3C59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9" name="Freeform 20">
                <a:extLst>
                  <a:ext uri="{FF2B5EF4-FFF2-40B4-BE49-F238E27FC236}">
                    <a16:creationId xmlns:a16="http://schemas.microsoft.com/office/drawing/2014/main" id="{AB21372F-73AC-4C69-81F0-0D44D36F6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0" name="Rectangle 21">
                <a:extLst>
                  <a:ext uri="{FF2B5EF4-FFF2-40B4-BE49-F238E27FC236}">
                    <a16:creationId xmlns:a16="http://schemas.microsoft.com/office/drawing/2014/main" id="{B5619D97-D7A8-4DFF-8AB1-F4B393C1B4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51" name="Freeform 22">
                <a:extLst>
                  <a:ext uri="{FF2B5EF4-FFF2-40B4-BE49-F238E27FC236}">
                    <a16:creationId xmlns:a16="http://schemas.microsoft.com/office/drawing/2014/main" id="{55E03CED-9618-41BB-898B-2FECEFD7B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2" name="Freeform 23">
                <a:extLst>
                  <a:ext uri="{FF2B5EF4-FFF2-40B4-BE49-F238E27FC236}">
                    <a16:creationId xmlns:a16="http://schemas.microsoft.com/office/drawing/2014/main" id="{78F0A5C5-589E-4053-A41A-FA77210C3D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3" name="Freeform 24">
                <a:extLst>
                  <a:ext uri="{FF2B5EF4-FFF2-40B4-BE49-F238E27FC236}">
                    <a16:creationId xmlns:a16="http://schemas.microsoft.com/office/drawing/2014/main" id="{AC2718F8-15C5-4DAB-B194-AAEE8A205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4" name="Freeform 25">
                <a:extLst>
                  <a:ext uri="{FF2B5EF4-FFF2-40B4-BE49-F238E27FC236}">
                    <a16:creationId xmlns:a16="http://schemas.microsoft.com/office/drawing/2014/main" id="{23C6608B-EA21-4579-B33F-55E52AC287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5" name="Freeform 26">
                <a:extLst>
                  <a:ext uri="{FF2B5EF4-FFF2-40B4-BE49-F238E27FC236}">
                    <a16:creationId xmlns:a16="http://schemas.microsoft.com/office/drawing/2014/main" id="{4A2FEFA2-D838-4CE1-90BA-B6C2EEB54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6" name="Freeform 27">
                <a:extLst>
                  <a:ext uri="{FF2B5EF4-FFF2-40B4-BE49-F238E27FC236}">
                    <a16:creationId xmlns:a16="http://schemas.microsoft.com/office/drawing/2014/main" id="{1A39CA24-DF18-4FCC-8265-36FC72ED5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7" name="Freeform 28">
                <a:extLst>
                  <a:ext uri="{FF2B5EF4-FFF2-40B4-BE49-F238E27FC236}">
                    <a16:creationId xmlns:a16="http://schemas.microsoft.com/office/drawing/2014/main" id="{50A32DBD-9B22-49C3-A628-A98533FB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8" name="Freeform 29">
                <a:extLst>
                  <a:ext uri="{FF2B5EF4-FFF2-40B4-BE49-F238E27FC236}">
                    <a16:creationId xmlns:a16="http://schemas.microsoft.com/office/drawing/2014/main" id="{A3C0B30D-BB1A-4B3D-A162-3EBE6267F2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9" name="Freeform 30">
                <a:extLst>
                  <a:ext uri="{FF2B5EF4-FFF2-40B4-BE49-F238E27FC236}">
                    <a16:creationId xmlns:a16="http://schemas.microsoft.com/office/drawing/2014/main" id="{092B125A-1548-445E-8689-07BEEC815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0" name="Freeform 31">
                <a:extLst>
                  <a:ext uri="{FF2B5EF4-FFF2-40B4-BE49-F238E27FC236}">
                    <a16:creationId xmlns:a16="http://schemas.microsoft.com/office/drawing/2014/main" id="{D6A7D7B9-9A7E-4FD2-A1B4-1C5CFAE549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23" name="Group 22">
              <a:extLst>
                <a:ext uri="{FF2B5EF4-FFF2-40B4-BE49-F238E27FC236}">
                  <a16:creationId xmlns:a16="http://schemas.microsoft.com/office/drawing/2014/main" id="{DB1B0C3F-D935-4306-B5B1-6AA6358811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4" name="Freeform 32">
                <a:extLst>
                  <a:ext uri="{FF2B5EF4-FFF2-40B4-BE49-F238E27FC236}">
                    <a16:creationId xmlns:a16="http://schemas.microsoft.com/office/drawing/2014/main" id="{75BC67F5-D485-467A-BCCB-D062EB6DD0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5" name="Freeform 33">
                <a:extLst>
                  <a:ext uri="{FF2B5EF4-FFF2-40B4-BE49-F238E27FC236}">
                    <a16:creationId xmlns:a16="http://schemas.microsoft.com/office/drawing/2014/main" id="{7FB0B620-AB12-4F0B-AD1C-A47A5FBC63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6" name="Freeform 34">
                <a:extLst>
                  <a:ext uri="{FF2B5EF4-FFF2-40B4-BE49-F238E27FC236}">
                    <a16:creationId xmlns:a16="http://schemas.microsoft.com/office/drawing/2014/main" id="{6AEFA891-E591-4F7F-9DBA-FC78E9B8F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7" name="Freeform 35">
                <a:extLst>
                  <a:ext uri="{FF2B5EF4-FFF2-40B4-BE49-F238E27FC236}">
                    <a16:creationId xmlns:a16="http://schemas.microsoft.com/office/drawing/2014/main" id="{78921FFF-4B57-4E33-BE94-5A8BFC95E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8" name="Freeform 36">
                <a:extLst>
                  <a:ext uri="{FF2B5EF4-FFF2-40B4-BE49-F238E27FC236}">
                    <a16:creationId xmlns:a16="http://schemas.microsoft.com/office/drawing/2014/main" id="{0C4A1658-5AAE-4925-B106-BC0A17862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9" name="Freeform 37">
                <a:extLst>
                  <a:ext uri="{FF2B5EF4-FFF2-40B4-BE49-F238E27FC236}">
                    <a16:creationId xmlns:a16="http://schemas.microsoft.com/office/drawing/2014/main" id="{DE6DF3EB-099A-427A-A999-3BAF3BCA9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0" name="Freeform 38">
                <a:extLst>
                  <a:ext uri="{FF2B5EF4-FFF2-40B4-BE49-F238E27FC236}">
                    <a16:creationId xmlns:a16="http://schemas.microsoft.com/office/drawing/2014/main" id="{CC595EFE-4690-4B81-83B1-F863B951B0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1" name="Freeform 39">
                <a:extLst>
                  <a:ext uri="{FF2B5EF4-FFF2-40B4-BE49-F238E27FC236}">
                    <a16:creationId xmlns:a16="http://schemas.microsoft.com/office/drawing/2014/main" id="{400FAC39-AEAC-4B54-9694-29D537C2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2" name="Freeform 40">
                <a:extLst>
                  <a:ext uri="{FF2B5EF4-FFF2-40B4-BE49-F238E27FC236}">
                    <a16:creationId xmlns:a16="http://schemas.microsoft.com/office/drawing/2014/main" id="{C61298B0-056E-4D83-B168-1C054A17A0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3" name="Rectangle 41">
                <a:extLst>
                  <a:ext uri="{FF2B5EF4-FFF2-40B4-BE49-F238E27FC236}">
                    <a16:creationId xmlns:a16="http://schemas.microsoft.com/office/drawing/2014/main" id="{9F9E69A2-F9B0-40C2-BDC8-143835426B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62" name="Rectangle 61">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4" name="Group 63">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65"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66"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67"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68"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69"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0"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1"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2"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3"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4"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5"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6"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77"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8"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79"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0"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1"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82"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3"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4"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5"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6"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7"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8"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89"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0"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91"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93"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95" name="Rectangle 94">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8"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99"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0"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1"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2"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3"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4"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5"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6"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7"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8"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09"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10"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1"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2"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3"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4"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15"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6"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7"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8"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19"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0"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1"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2"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3"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24"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pic>
        <p:nvPicPr>
          <p:cNvPr id="126"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3" name="Title 1">
            <a:extLst>
              <a:ext uri="{FF2B5EF4-FFF2-40B4-BE49-F238E27FC236}">
                <a16:creationId xmlns:a16="http://schemas.microsoft.com/office/drawing/2014/main" id="{13C62649-0825-4926-8E2A-2EBCCFE00ECC}"/>
              </a:ext>
            </a:extLst>
          </p:cNvPr>
          <p:cNvSpPr txBox="1">
            <a:spLocks/>
          </p:cNvSpPr>
          <p:nvPr/>
        </p:nvSpPr>
        <p:spPr>
          <a:xfrm>
            <a:off x="200922" y="1134681"/>
            <a:ext cx="3625792" cy="4255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dirty="0">
                <a:solidFill>
                  <a:srgbClr val="FFFFFF"/>
                </a:solidFill>
                <a:latin typeface="+mj-lt"/>
                <a:ea typeface="+mj-ea"/>
                <a:cs typeface="+mj-cs"/>
              </a:rPr>
              <a:t>Methodology</a:t>
            </a: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0357217" y="5883274"/>
            <a:ext cx="690193" cy="365125"/>
          </a:xfrm>
        </p:spPr>
        <p:txBody>
          <a:bodyPr vert="horz" lIns="91440" tIns="45720" rIns="91440" bIns="45720" rtlCol="0" anchor="ctr">
            <a:normAutofit/>
          </a:bodyPr>
          <a:lstStyle/>
          <a:p>
            <a:pPr defTabSz="457200">
              <a:spcAft>
                <a:spcPts val="600"/>
              </a:spcAft>
            </a:pPr>
            <a:fld id="{5075537C-CA84-1446-933C-8E9D027F9201}" type="slidenum">
              <a:rPr lang="en-US" kern="1200">
                <a:solidFill>
                  <a:schemeClr val="tx1">
                    <a:lumMod val="85000"/>
                    <a:lumOff val="15000"/>
                  </a:schemeClr>
                </a:solidFill>
                <a:latin typeface="+mn-lt"/>
                <a:ea typeface="+mn-ea"/>
                <a:cs typeface="+mn-cs"/>
              </a:rPr>
              <a:pPr defTabSz="457200">
                <a:spcAft>
                  <a:spcPts val="600"/>
                </a:spcAft>
              </a:pPr>
              <a:t>6</a:t>
            </a:fld>
            <a:endParaRPr lang="en-US" kern="1200">
              <a:solidFill>
                <a:schemeClr val="tx1">
                  <a:lumMod val="85000"/>
                  <a:lumOff val="15000"/>
                </a:schemeClr>
              </a:solidFill>
              <a:latin typeface="+mn-lt"/>
              <a:ea typeface="+mn-ea"/>
              <a:cs typeface="+mn-cs"/>
            </a:endParaRPr>
          </a:p>
        </p:txBody>
      </p:sp>
      <p:graphicFrame>
        <p:nvGraphicFramePr>
          <p:cNvPr id="15" name="Content Placeholder 2">
            <a:extLst>
              <a:ext uri="{FF2B5EF4-FFF2-40B4-BE49-F238E27FC236}">
                <a16:creationId xmlns:a16="http://schemas.microsoft.com/office/drawing/2014/main" id="{42170D33-AADD-636D-EF80-D8A67E2BFF10}"/>
              </a:ext>
            </a:extLst>
          </p:cNvPr>
          <p:cNvGraphicFramePr/>
          <p:nvPr>
            <p:extLst>
              <p:ext uri="{D42A27DB-BD31-4B8C-83A1-F6EECF244321}">
                <p14:modId xmlns:p14="http://schemas.microsoft.com/office/powerpoint/2010/main" val="1026991770"/>
              </p:ext>
            </p:extLst>
          </p:nvPr>
        </p:nvGraphicFramePr>
        <p:xfrm>
          <a:off x="4662188" y="609601"/>
          <a:ext cx="6932661" cy="563879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5343272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20" name="Group 19">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21" name="Group 20">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3"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34"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5"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6"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7"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8"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9"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0"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1"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2"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3"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4"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45"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6"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7"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8"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49"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50"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1"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2"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3"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4"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5"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6"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7"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8"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59"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grpSp>
          <p:nvGrpSpPr>
            <p:cNvPr id="22" name="Group 21">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3"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4"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5"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6"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7"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8"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29"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0"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1"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32"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grpSp>
      </p:grpSp>
      <p:grpSp>
        <p:nvGrpSpPr>
          <p:cNvPr id="61" name="Group 60">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2" name="Rectangle 61">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12" name="Title 1">
            <a:extLst>
              <a:ext uri="{FF2B5EF4-FFF2-40B4-BE49-F238E27FC236}">
                <a16:creationId xmlns:a16="http://schemas.microsoft.com/office/drawing/2014/main" id="{D77AC1D2-8B41-4A7A-88CF-41E6B7D8C98D}"/>
              </a:ext>
            </a:extLst>
          </p:cNvPr>
          <p:cNvSpPr txBox="1">
            <a:spLocks/>
          </p:cNvSpPr>
          <p:nvPr/>
        </p:nvSpPr>
        <p:spPr>
          <a:xfrm>
            <a:off x="4996697" y="618518"/>
            <a:ext cx="6050713"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cap="all">
                <a:solidFill>
                  <a:schemeClr val="tx1"/>
                </a:solidFill>
                <a:latin typeface="+mj-lt"/>
                <a:ea typeface="+mj-ea"/>
                <a:cs typeface="+mj-cs"/>
              </a:rPr>
              <a:t>Data Collection</a:t>
            </a:r>
          </a:p>
        </p:txBody>
      </p:sp>
      <p:pic>
        <p:nvPicPr>
          <p:cNvPr id="14" name="Picture 13">
            <a:extLst>
              <a:ext uri="{FF2B5EF4-FFF2-40B4-BE49-F238E27FC236}">
                <a16:creationId xmlns:a16="http://schemas.microsoft.com/office/drawing/2014/main" id="{79143A93-F765-625C-E70A-47AA4C35C6D2}"/>
              </a:ext>
            </a:extLst>
          </p:cNvPr>
          <p:cNvPicPr>
            <a:picLocks noChangeAspect="1"/>
          </p:cNvPicPr>
          <p:nvPr/>
        </p:nvPicPr>
        <p:blipFill rotWithShape="1">
          <a:blip r:embed="rId4"/>
          <a:srcRect l="49305"/>
          <a:stretch/>
        </p:blipFill>
        <p:spPr>
          <a:xfrm>
            <a:off x="-5597" y="10"/>
            <a:ext cx="4635583" cy="6857990"/>
          </a:xfrm>
          <a:prstGeom prst="rect">
            <a:avLst/>
          </a:prstGeom>
        </p:spPr>
      </p:pic>
      <p:grpSp>
        <p:nvGrpSpPr>
          <p:cNvPr id="65" name="Group 64">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66" name="Rectangle 65">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67"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8"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69" name="Rectangle 68">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70"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1"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2"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3"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4"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5"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6"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7"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8"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79"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0"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1"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2"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3"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4"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5"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6"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7"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8"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89"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0"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1"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2"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3"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4" name="Rectangle 93">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95"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6"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7"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8"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99"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0"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1"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2"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3"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4"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5"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6" name="Rectangle 105">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fr-FR"/>
            </a:p>
          </p:txBody>
        </p:sp>
        <p:sp>
          <p:nvSpPr>
            <p:cNvPr id="107"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8"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09"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0"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1"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2"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3"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4"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5"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6"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7"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8"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sp>
          <p:nvSpPr>
            <p:cNvPr id="119"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fr-FR"/>
            </a:p>
          </p:txBody>
        </p:sp>
      </p:gr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58599" y="1816351"/>
            <a:ext cx="6515017" cy="4066921"/>
          </a:xfrm>
          <a:prstGeom prst="rect">
            <a:avLst/>
          </a:prstGeom>
        </p:spPr>
        <p:txBody>
          <a:bodyPr vert="horz" lIns="91440" tIns="45720" rIns="91440" bIns="45720" rtlCol="0">
            <a:noAutofit/>
          </a:bodyPr>
          <a:lstStyle/>
          <a:p>
            <a:pPr marL="12700" marR="42545">
              <a:lnSpc>
                <a:spcPct val="110000"/>
              </a:lnSpc>
              <a:spcBef>
                <a:spcPts val="335"/>
              </a:spcBef>
            </a:pPr>
            <a:r>
              <a:rPr lang="en-US" sz="1600" b="0" i="0" u="none" strike="noStrike" dirty="0">
                <a:effectLst/>
              </a:rPr>
              <a:t>The dataset was collected by employing web scraping techniques for Falcon 9 and Falcon Heavy launch records from Wikipedia, utilizing Beautiful Soup to extract HTML tables from the target URL</a:t>
            </a:r>
          </a:p>
          <a:p>
            <a:pPr marL="0" marR="42545">
              <a:lnSpc>
                <a:spcPct val="110000"/>
              </a:lnSpc>
              <a:spcBef>
                <a:spcPts val="335"/>
              </a:spcBef>
            </a:pPr>
            <a:endParaRPr lang="en-US" sz="1600" b="0" i="0" u="none" strike="noStrike" dirty="0">
              <a:effectLst/>
            </a:endParaRPr>
          </a:p>
          <a:p>
            <a:pPr marL="12700" marR="42545">
              <a:lnSpc>
                <a:spcPct val="110000"/>
              </a:lnSpc>
              <a:spcBef>
                <a:spcPts val="335"/>
              </a:spcBef>
            </a:pPr>
            <a:r>
              <a:rPr lang="en-US" sz="1600" spc="-25" dirty="0"/>
              <a:t>Static URL: </a:t>
            </a:r>
            <a:r>
              <a:rPr lang="en-US" sz="1600" spc="-25" dirty="0">
                <a:hlinkClick r:id="rId5">
                  <a:extLst>
                    <a:ext uri="{A12FA001-AC4F-418D-AE19-62706E023703}">
                      <ahyp:hlinkClr xmlns:ahyp="http://schemas.microsoft.com/office/drawing/2018/hyperlinkcolor" val="tx"/>
                    </a:ext>
                  </a:extLst>
                </a:hlinkClick>
              </a:rPr>
              <a:t>https://en.wikipedia.org/w/index.php?title=List_of_Falcon_9_and_Falcon_Heavy_launches&amp;oldid=1027686922</a:t>
            </a:r>
            <a:endParaRPr lang="en-US" sz="1600" spc="-25" dirty="0"/>
          </a:p>
          <a:p>
            <a:pPr marL="0" marR="42545">
              <a:lnSpc>
                <a:spcPct val="110000"/>
              </a:lnSpc>
              <a:spcBef>
                <a:spcPts val="335"/>
              </a:spcBef>
            </a:pPr>
            <a:endParaRPr lang="en-US" sz="1600" spc="-25" dirty="0"/>
          </a:p>
          <a:p>
            <a:pPr>
              <a:lnSpc>
                <a:spcPct val="110000"/>
              </a:lnSpc>
            </a:pPr>
            <a:r>
              <a:rPr lang="en-US" sz="1600" b="0" i="0" u="none" strike="noStrike" dirty="0">
                <a:effectLst/>
              </a:rPr>
              <a:t>Data was obtained by sending GET requests to the SpaceX API</a:t>
            </a:r>
          </a:p>
          <a:p>
            <a:pPr>
              <a:lnSpc>
                <a:spcPct val="110000"/>
              </a:lnSpc>
            </a:pPr>
            <a:r>
              <a:rPr lang="en-US" sz="1600" spc="-25" dirty="0"/>
              <a:t>URL: </a:t>
            </a:r>
            <a:r>
              <a:rPr lang="en-US" sz="1600" spc="-25" dirty="0">
                <a:hlinkClick r:id="rId6">
                  <a:extLst>
                    <a:ext uri="{A12FA001-AC4F-418D-AE19-62706E023703}">
                      <ahyp:hlinkClr xmlns:ahyp="http://schemas.microsoft.com/office/drawing/2018/hyperlinkcolor" val="tx"/>
                    </a:ext>
                  </a:extLst>
                </a:hlinkClick>
              </a:rPr>
              <a:t>https://api.spacexdata.com/v4/launches/past</a:t>
            </a:r>
            <a:endParaRPr lang="en-US" sz="1600" spc="-25" dirty="0"/>
          </a:p>
          <a:p>
            <a:pPr marL="12700" marR="42545">
              <a:lnSpc>
                <a:spcPct val="110000"/>
              </a:lnSpc>
              <a:spcBef>
                <a:spcPts val="335"/>
              </a:spcBef>
            </a:pPr>
            <a:endParaRPr lang="en-US" sz="1600" dirty="0"/>
          </a:p>
          <a:p>
            <a:pPr marL="12700" marR="356235">
              <a:lnSpc>
                <a:spcPct val="110000"/>
              </a:lnSpc>
              <a:spcBef>
                <a:spcPts val="1115"/>
              </a:spcBef>
            </a:pPr>
            <a:r>
              <a:rPr lang="en-US" sz="1600" b="0" i="0" u="none" strike="noStrike" dirty="0">
                <a:effectLst/>
              </a:rPr>
              <a:t>Subsequent slides will offer a more in-depth look at each data collection method</a:t>
            </a:r>
            <a:endParaRPr lang="en-US" sz="1600" dirty="0"/>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7</a:t>
            </a:fld>
            <a:endParaRPr lang="en-US"/>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33" name="Group 13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4" name="Group 13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4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5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5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6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6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7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grpSp>
          <p:nvGrpSpPr>
            <p:cNvPr id="135" name="Group 13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3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4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grpSp>
      </p:grpSp>
      <p:sp useBgFill="1">
        <p:nvSpPr>
          <p:cNvPr id="174" name="Rectangle 17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1192212" y="484237"/>
            <a:ext cx="5160462" cy="9213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dirty="0">
                <a:solidFill>
                  <a:schemeClr val="tx1"/>
                </a:solidFill>
                <a:latin typeface="+mj-lt"/>
              </a:rPr>
              <a:t>Data Collection – SpaceX API</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12043" y="1635125"/>
            <a:ext cx="5910831" cy="264966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err="1">
                <a:solidFill>
                  <a:schemeClr val="tx1"/>
                </a:solidFill>
                <a:latin typeface="+mn-lt"/>
                <a:cs typeface="Arial" panose="020B0604020202020204" pitchFamily="34" charset="0"/>
              </a:rPr>
              <a:t>Github</a:t>
            </a:r>
            <a:r>
              <a:rPr lang="en-US" sz="2000" dirty="0">
                <a:solidFill>
                  <a:schemeClr val="tx1"/>
                </a:solidFill>
                <a:latin typeface="+mn-lt"/>
                <a:cs typeface="Arial" panose="020B0604020202020204" pitchFamily="34" charset="0"/>
              </a:rPr>
              <a:t> link:</a:t>
            </a:r>
          </a:p>
          <a:p>
            <a:pPr marL="0" indent="0">
              <a:lnSpc>
                <a:spcPct val="100000"/>
              </a:lnSpc>
              <a:spcBef>
                <a:spcPts val="1400"/>
              </a:spcBef>
              <a:buNone/>
            </a:pPr>
            <a:r>
              <a:rPr lang="en-US" sz="2000" u="sng" dirty="0">
                <a:solidFill>
                  <a:schemeClr val="tx1"/>
                </a:solidFill>
                <a:latin typeface="+mn-lt"/>
                <a:cs typeface="Arial" panose="020B0604020202020204" pitchFamily="34" charset="0"/>
              </a:rPr>
              <a:t>https://</a:t>
            </a:r>
            <a:r>
              <a:rPr lang="en-US" sz="2000" u="sng" dirty="0" err="1">
                <a:solidFill>
                  <a:schemeClr val="tx1"/>
                </a:solidFill>
                <a:latin typeface="+mn-lt"/>
                <a:cs typeface="Arial" panose="020B0604020202020204" pitchFamily="34" charset="0"/>
              </a:rPr>
              <a:t>github.com</a:t>
            </a:r>
            <a:r>
              <a:rPr lang="en-US" sz="2000" u="sng" dirty="0">
                <a:solidFill>
                  <a:schemeClr val="tx1"/>
                </a:solidFill>
                <a:latin typeface="+mn-lt"/>
                <a:cs typeface="Arial" panose="020B0604020202020204" pitchFamily="34" charset="0"/>
              </a:rPr>
              <a:t>/</a:t>
            </a:r>
            <a:r>
              <a:rPr lang="en-US" sz="2000" u="sng" dirty="0" err="1">
                <a:solidFill>
                  <a:schemeClr val="tx1"/>
                </a:solidFill>
                <a:latin typeface="+mn-lt"/>
                <a:cs typeface="Arial" panose="020B0604020202020204" pitchFamily="34" charset="0"/>
              </a:rPr>
              <a:t>FitzChivhor</a:t>
            </a:r>
            <a:r>
              <a:rPr lang="en-US" sz="2000" u="sng" dirty="0">
                <a:solidFill>
                  <a:schemeClr val="tx1"/>
                </a:solidFill>
                <a:latin typeface="+mn-lt"/>
                <a:cs typeface="Arial" panose="020B0604020202020204" pitchFamily="34" charset="0"/>
              </a:rPr>
              <a:t>/Capstone-Presentation-DS-IBM/blob/main/Capstone1_SpaceX-Data-Collection.ipynb</a:t>
            </a:r>
          </a:p>
        </p:txBody>
      </p:sp>
      <p:grpSp>
        <p:nvGrpSpPr>
          <p:cNvPr id="178" name="Group 17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8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8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fr-FR"/>
            </a:p>
          </p:txBody>
        </p:sp>
        <p:sp>
          <p:nvSpPr>
            <p:cNvPr id="19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19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sp>
          <p:nvSpPr>
            <p:cNvPr id="20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8</a:t>
            </a:fld>
            <a:endParaRPr lang="en-US"/>
          </a:p>
        </p:txBody>
      </p:sp>
      <p:sp>
        <p:nvSpPr>
          <p:cNvPr id="2" name="object 15">
            <a:extLst>
              <a:ext uri="{FF2B5EF4-FFF2-40B4-BE49-F238E27FC236}">
                <a16:creationId xmlns:a16="http://schemas.microsoft.com/office/drawing/2014/main" id="{FE31EDC6-1833-FB0E-6FB5-D2A188819938}"/>
              </a:ext>
            </a:extLst>
          </p:cNvPr>
          <p:cNvSpPr/>
          <p:nvPr/>
        </p:nvSpPr>
        <p:spPr>
          <a:xfrm rot="5400000">
            <a:off x="9444558" y="4242010"/>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 name="object 6">
            <a:extLst>
              <a:ext uri="{FF2B5EF4-FFF2-40B4-BE49-F238E27FC236}">
                <a16:creationId xmlns:a16="http://schemas.microsoft.com/office/drawing/2014/main" id="{758DEC9D-8653-DA51-9B9B-607273632A14}"/>
              </a:ext>
            </a:extLst>
          </p:cNvPr>
          <p:cNvSpPr/>
          <p:nvPr/>
        </p:nvSpPr>
        <p:spPr>
          <a:xfrm>
            <a:off x="7685974" y="1958727"/>
            <a:ext cx="237744" cy="1389888"/>
          </a:xfrm>
          <a:prstGeom prst="rect">
            <a:avLst/>
          </a:prstGeom>
          <a:blipFill>
            <a:blip r:embed="rId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nvGrpSpPr>
          <p:cNvPr id="6" name="object 7">
            <a:extLst>
              <a:ext uri="{FF2B5EF4-FFF2-40B4-BE49-F238E27FC236}">
                <a16:creationId xmlns:a16="http://schemas.microsoft.com/office/drawing/2014/main" id="{8DF271E9-6031-0BC7-F289-A20E2F5CD1D8}"/>
              </a:ext>
            </a:extLst>
          </p:cNvPr>
          <p:cNvGrpSpPr/>
          <p:nvPr/>
        </p:nvGrpSpPr>
        <p:grpSpPr>
          <a:xfrm>
            <a:off x="7426893" y="1704220"/>
            <a:ext cx="1772411" cy="1586484"/>
            <a:chOff x="4803647" y="1499616"/>
            <a:chExt cx="1772411" cy="1586484"/>
          </a:xfrm>
        </p:grpSpPr>
        <p:sp>
          <p:nvSpPr>
            <p:cNvPr id="7" name="object 8">
              <a:extLst>
                <a:ext uri="{FF2B5EF4-FFF2-40B4-BE49-F238E27FC236}">
                  <a16:creationId xmlns:a16="http://schemas.microsoft.com/office/drawing/2014/main" id="{8C06C3AF-0E82-D5AD-B74F-0A05C9745948}"/>
                </a:ext>
              </a:extLst>
            </p:cNvPr>
            <p:cNvSpPr/>
            <p:nvPr/>
          </p:nvSpPr>
          <p:spPr>
            <a:xfrm>
              <a:off x="5084063" y="1766316"/>
              <a:ext cx="158496" cy="1319784"/>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8" name="object 10">
              <a:extLst>
                <a:ext uri="{FF2B5EF4-FFF2-40B4-BE49-F238E27FC236}">
                  <a16:creationId xmlns:a16="http://schemas.microsoft.com/office/drawing/2014/main" id="{B70C0E9E-33DF-9661-FE6F-39286D6099AE}"/>
                </a:ext>
              </a:extLst>
            </p:cNvPr>
            <p:cNvSpPr/>
            <p:nvPr/>
          </p:nvSpPr>
          <p:spPr>
            <a:xfrm>
              <a:off x="4888991" y="1719072"/>
              <a:ext cx="1677923" cy="69646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9" name="object 11">
              <a:extLst>
                <a:ext uri="{FF2B5EF4-FFF2-40B4-BE49-F238E27FC236}">
                  <a16:creationId xmlns:a16="http://schemas.microsoft.com/office/drawing/2014/main" id="{44E628C8-61ED-2206-3254-8505AB8D0744}"/>
                </a:ext>
              </a:extLst>
            </p:cNvPr>
            <p:cNvSpPr/>
            <p:nvPr/>
          </p:nvSpPr>
          <p:spPr>
            <a:xfrm>
              <a:off x="4803647" y="1499616"/>
              <a:ext cx="1772411" cy="106375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ln w="0"/>
                <a:effectLst>
                  <a:outerShdw blurRad="38100" dist="19050" dir="2700000" algn="tl" rotWithShape="0">
                    <a:schemeClr val="dk1">
                      <a:alpha val="40000"/>
                    </a:schemeClr>
                  </a:outerShdw>
                </a:effectLst>
              </a:endParaRPr>
            </a:p>
          </p:txBody>
        </p:sp>
      </p:grpSp>
      <p:sp>
        <p:nvSpPr>
          <p:cNvPr id="10" name="object 12">
            <a:extLst>
              <a:ext uri="{FF2B5EF4-FFF2-40B4-BE49-F238E27FC236}">
                <a16:creationId xmlns:a16="http://schemas.microsoft.com/office/drawing/2014/main" id="{36A3A901-4DA3-870C-2A11-D724A0DD03AA}"/>
              </a:ext>
            </a:extLst>
          </p:cNvPr>
          <p:cNvSpPr txBox="1"/>
          <p:nvPr/>
        </p:nvSpPr>
        <p:spPr>
          <a:xfrm>
            <a:off x="7639723" y="1877797"/>
            <a:ext cx="1410589" cy="729046"/>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gn="ctr">
              <a:lnSpc>
                <a:spcPts val="1639"/>
              </a:lnSpc>
              <a:spcBef>
                <a:spcPts val="285"/>
              </a:spcBef>
            </a:pPr>
            <a:r>
              <a:rPr sz="1500" spc="-5" dirty="0">
                <a:latin typeface="Carlito"/>
                <a:cs typeface="Carlito"/>
              </a:rPr>
              <a:t>Request </a:t>
            </a:r>
            <a:r>
              <a:rPr lang="en-US" sz="1500" spc="-5" dirty="0">
                <a:latin typeface="Carlito"/>
                <a:cs typeface="Carlito"/>
              </a:rPr>
              <a:t>SpaceX</a:t>
            </a:r>
          </a:p>
          <a:p>
            <a:pPr marL="479425" marR="5080" indent="-466725" algn="ctr">
              <a:lnSpc>
                <a:spcPts val="1639"/>
              </a:lnSpc>
              <a:spcBef>
                <a:spcPts val="285"/>
              </a:spcBef>
            </a:pPr>
            <a:r>
              <a:rPr lang="en-US" sz="1500" spc="-5" dirty="0">
                <a:latin typeface="Carlito"/>
                <a:cs typeface="Carlito"/>
              </a:rPr>
              <a:t>API</a:t>
            </a:r>
            <a:endParaRPr lang="en-US" sz="1500" spc="-10" dirty="0">
              <a:latin typeface="Carlito"/>
              <a:cs typeface="Carlito"/>
            </a:endParaRPr>
          </a:p>
          <a:p>
            <a:pPr marL="479425" marR="5080" indent="-466725" algn="ctr">
              <a:lnSpc>
                <a:spcPts val="1639"/>
              </a:lnSpc>
              <a:spcBef>
                <a:spcPts val="285"/>
              </a:spcBef>
            </a:pPr>
            <a:r>
              <a:rPr lang="en-US" sz="1500" dirty="0" err="1">
                <a:latin typeface="Carlito"/>
                <a:cs typeface="Carlito"/>
              </a:rPr>
              <a:t>requests.get</a:t>
            </a:r>
            <a:r>
              <a:rPr lang="en-US" sz="1500" dirty="0">
                <a:latin typeface="Carlito"/>
                <a:cs typeface="Carlito"/>
              </a:rPr>
              <a:t>(</a:t>
            </a:r>
            <a:r>
              <a:rPr lang="en-US" sz="1500" dirty="0" err="1">
                <a:latin typeface="Carlito"/>
                <a:cs typeface="Carlito"/>
              </a:rPr>
              <a:t>url</a:t>
            </a:r>
            <a:r>
              <a:rPr lang="en-US" sz="1500" dirty="0">
                <a:latin typeface="Carlito"/>
                <a:cs typeface="Carlito"/>
              </a:rPr>
              <a:t>)</a:t>
            </a:r>
            <a:endParaRPr sz="1500" dirty="0">
              <a:latin typeface="Carlito"/>
              <a:cs typeface="Carlito"/>
            </a:endParaRPr>
          </a:p>
        </p:txBody>
      </p:sp>
      <p:grpSp>
        <p:nvGrpSpPr>
          <p:cNvPr id="11" name="object 13">
            <a:extLst>
              <a:ext uri="{FF2B5EF4-FFF2-40B4-BE49-F238E27FC236}">
                <a16:creationId xmlns:a16="http://schemas.microsoft.com/office/drawing/2014/main" id="{8121029B-DCD4-3DD0-82FB-F323699650BD}"/>
              </a:ext>
            </a:extLst>
          </p:cNvPr>
          <p:cNvGrpSpPr/>
          <p:nvPr/>
        </p:nvGrpSpPr>
        <p:grpSpPr>
          <a:xfrm>
            <a:off x="7426893" y="3033147"/>
            <a:ext cx="1772411" cy="1586484"/>
            <a:chOff x="4803647" y="2828543"/>
            <a:chExt cx="1772411" cy="1586484"/>
          </a:xfrm>
        </p:grpSpPr>
        <p:sp>
          <p:nvSpPr>
            <p:cNvPr id="12" name="object 15">
              <a:extLst>
                <a:ext uri="{FF2B5EF4-FFF2-40B4-BE49-F238E27FC236}">
                  <a16:creationId xmlns:a16="http://schemas.microsoft.com/office/drawing/2014/main" id="{4C5B9B66-EE86-5DF2-A3A6-B6CED5C888F3}"/>
                </a:ext>
              </a:extLst>
            </p:cNvPr>
            <p:cNvSpPr/>
            <p:nvPr/>
          </p:nvSpPr>
          <p:spPr>
            <a:xfrm>
              <a:off x="5084063" y="3095243"/>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3" name="object 18">
              <a:extLst>
                <a:ext uri="{FF2B5EF4-FFF2-40B4-BE49-F238E27FC236}">
                  <a16:creationId xmlns:a16="http://schemas.microsoft.com/office/drawing/2014/main" id="{7935FC83-DF86-87DF-FEDA-EF91FAAC7ED9}"/>
                </a:ext>
              </a:extLst>
            </p:cNvPr>
            <p:cNvSpPr/>
            <p:nvPr/>
          </p:nvSpPr>
          <p:spPr>
            <a:xfrm>
              <a:off x="4803647" y="2828543"/>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4" name="object 19">
            <a:extLst>
              <a:ext uri="{FF2B5EF4-FFF2-40B4-BE49-F238E27FC236}">
                <a16:creationId xmlns:a16="http://schemas.microsoft.com/office/drawing/2014/main" id="{8246EC65-55FA-F177-67AE-D78E0DD3EE75}"/>
              </a:ext>
            </a:extLst>
          </p:cNvPr>
          <p:cNvSpPr txBox="1"/>
          <p:nvPr/>
        </p:nvSpPr>
        <p:spPr>
          <a:xfrm>
            <a:off x="7639111" y="3091187"/>
            <a:ext cx="1332865" cy="919995"/>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Convert response to JSON</a:t>
            </a:r>
          </a:p>
          <a:p>
            <a:pPr marL="12700" marR="5080" indent="4445" algn="ctr">
              <a:lnSpc>
                <a:spcPct val="91600"/>
              </a:lnSpc>
              <a:spcBef>
                <a:spcPts val="250"/>
              </a:spcBef>
            </a:pPr>
            <a:r>
              <a:rPr lang="en-US" sz="1500" dirty="0" err="1">
                <a:solidFill>
                  <a:srgbClr val="FFFFFF"/>
                </a:solidFill>
                <a:latin typeface="Carlito"/>
                <a:cs typeface="Carlito"/>
              </a:rPr>
              <a:t>Response.json</a:t>
            </a:r>
            <a:r>
              <a:rPr lang="en-US" sz="1500" dirty="0">
                <a:solidFill>
                  <a:srgbClr val="FFFFFF"/>
                </a:solidFill>
                <a:latin typeface="Carlito"/>
                <a:cs typeface="Carlito"/>
              </a:rPr>
              <a:t>()</a:t>
            </a:r>
          </a:p>
        </p:txBody>
      </p:sp>
      <p:grpSp>
        <p:nvGrpSpPr>
          <p:cNvPr id="15" name="object 20">
            <a:extLst>
              <a:ext uri="{FF2B5EF4-FFF2-40B4-BE49-F238E27FC236}">
                <a16:creationId xmlns:a16="http://schemas.microsoft.com/office/drawing/2014/main" id="{D094A156-CFE2-BEE4-664B-1C49B1308BCF}"/>
              </a:ext>
            </a:extLst>
          </p:cNvPr>
          <p:cNvGrpSpPr/>
          <p:nvPr/>
        </p:nvGrpSpPr>
        <p:grpSpPr>
          <a:xfrm>
            <a:off x="7426893" y="4363599"/>
            <a:ext cx="1802892" cy="1062227"/>
            <a:chOff x="4803647" y="4158995"/>
            <a:chExt cx="1802892" cy="1062227"/>
          </a:xfrm>
        </p:grpSpPr>
        <p:sp>
          <p:nvSpPr>
            <p:cNvPr id="16" name="object 24">
              <a:extLst>
                <a:ext uri="{FF2B5EF4-FFF2-40B4-BE49-F238E27FC236}">
                  <a16:creationId xmlns:a16="http://schemas.microsoft.com/office/drawing/2014/main" id="{68B4D230-ACD4-B8CB-4A58-7977D5AEB4C2}"/>
                </a:ext>
              </a:extLst>
            </p:cNvPr>
            <p:cNvSpPr/>
            <p:nvPr/>
          </p:nvSpPr>
          <p:spPr>
            <a:xfrm>
              <a:off x="4850891" y="4273295"/>
              <a:ext cx="1755648" cy="905256"/>
            </a:xfrm>
            <a:prstGeom prst="rect">
              <a:avLst/>
            </a:prstGeom>
            <a:blipFill>
              <a:blip r:embed="rId5"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7" name="object 25">
              <a:extLst>
                <a:ext uri="{FF2B5EF4-FFF2-40B4-BE49-F238E27FC236}">
                  <a16:creationId xmlns:a16="http://schemas.microsoft.com/office/drawing/2014/main" id="{60BB0ACF-D13F-68E0-C2EC-4DCC6D03A24D}"/>
                </a:ext>
              </a:extLst>
            </p:cNvPr>
            <p:cNvSpPr/>
            <p:nvPr/>
          </p:nvSpPr>
          <p:spPr>
            <a:xfrm>
              <a:off x="4803647" y="4158995"/>
              <a:ext cx="1772411" cy="10622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8" name="object 26">
            <a:extLst>
              <a:ext uri="{FF2B5EF4-FFF2-40B4-BE49-F238E27FC236}">
                <a16:creationId xmlns:a16="http://schemas.microsoft.com/office/drawing/2014/main" id="{5BFC8C0E-2497-D341-E83E-4DB5ADF1EA78}"/>
              </a:ext>
            </a:extLst>
          </p:cNvPr>
          <p:cNvSpPr txBox="1"/>
          <p:nvPr/>
        </p:nvSpPr>
        <p:spPr>
          <a:xfrm>
            <a:off x="7601011" y="4525524"/>
            <a:ext cx="1403985" cy="697627"/>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lang="en-US" sz="1500" spc="-10" dirty="0">
                <a:solidFill>
                  <a:srgbClr val="FFFFFF"/>
                </a:solidFill>
                <a:latin typeface="Carlito"/>
                <a:cs typeface="Carlito"/>
              </a:rPr>
              <a:t>Convert JSON to </a:t>
            </a:r>
            <a:r>
              <a:rPr lang="en-US" sz="1500" spc="-10" dirty="0" err="1">
                <a:solidFill>
                  <a:srgbClr val="FFFFFF"/>
                </a:solidFill>
                <a:latin typeface="Carlito"/>
                <a:cs typeface="Carlito"/>
              </a:rPr>
              <a:t>dataframe</a:t>
            </a:r>
            <a:endParaRPr lang="en-US" sz="1500" spc="-10" dirty="0">
              <a:solidFill>
                <a:srgbClr val="FFFFFF"/>
              </a:solidFill>
              <a:latin typeface="Carlito"/>
              <a:cs typeface="Carlito"/>
            </a:endParaRPr>
          </a:p>
          <a:p>
            <a:pPr marL="12700" marR="5080" algn="ctr">
              <a:lnSpc>
                <a:spcPct val="89800"/>
              </a:lnSpc>
              <a:spcBef>
                <a:spcPts val="280"/>
              </a:spcBef>
            </a:pPr>
            <a:r>
              <a:rPr lang="en-US" sz="1500" spc="-20" dirty="0" err="1">
                <a:solidFill>
                  <a:srgbClr val="FFFFFF"/>
                </a:solidFill>
                <a:latin typeface="Carlito"/>
                <a:cs typeface="Carlito"/>
              </a:rPr>
              <a:t>pd.json_normalize</a:t>
            </a:r>
            <a:endParaRPr sz="1500" dirty="0">
              <a:latin typeface="Carlito"/>
              <a:cs typeface="Carlito"/>
            </a:endParaRPr>
          </a:p>
        </p:txBody>
      </p:sp>
      <p:grpSp>
        <p:nvGrpSpPr>
          <p:cNvPr id="20" name="object 27">
            <a:extLst>
              <a:ext uri="{FF2B5EF4-FFF2-40B4-BE49-F238E27FC236}">
                <a16:creationId xmlns:a16="http://schemas.microsoft.com/office/drawing/2014/main" id="{A00CA9D9-B6A5-BBB6-BC23-57B116E705E5}"/>
              </a:ext>
            </a:extLst>
          </p:cNvPr>
          <p:cNvGrpSpPr/>
          <p:nvPr/>
        </p:nvGrpSpPr>
        <p:grpSpPr>
          <a:xfrm>
            <a:off x="9763186" y="3278511"/>
            <a:ext cx="1859280" cy="2205228"/>
            <a:chOff x="7139940" y="3073907"/>
            <a:chExt cx="1859280" cy="2205228"/>
          </a:xfrm>
        </p:grpSpPr>
        <p:sp>
          <p:nvSpPr>
            <p:cNvPr id="22" name="object 28">
              <a:extLst>
                <a:ext uri="{FF2B5EF4-FFF2-40B4-BE49-F238E27FC236}">
                  <a16:creationId xmlns:a16="http://schemas.microsoft.com/office/drawing/2014/main" id="{17E82E5D-0E94-F0B8-AE39-FC202D8AE35A}"/>
                </a:ext>
              </a:extLst>
            </p:cNvPr>
            <p:cNvSpPr/>
            <p:nvPr/>
          </p:nvSpPr>
          <p:spPr>
            <a:xfrm>
              <a:off x="7418832" y="3073907"/>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3" name="object 29">
              <a:extLst>
                <a:ext uri="{FF2B5EF4-FFF2-40B4-BE49-F238E27FC236}">
                  <a16:creationId xmlns:a16="http://schemas.microsoft.com/office/drawing/2014/main" id="{ACBB1A31-CC2B-A069-8438-0A31754B203A}"/>
                </a:ext>
              </a:extLst>
            </p:cNvPr>
            <p:cNvSpPr/>
            <p:nvPr/>
          </p:nvSpPr>
          <p:spPr>
            <a:xfrm>
              <a:off x="7440168" y="3095243"/>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24" name="object 30">
              <a:extLst>
                <a:ext uri="{FF2B5EF4-FFF2-40B4-BE49-F238E27FC236}">
                  <a16:creationId xmlns:a16="http://schemas.microsoft.com/office/drawing/2014/main" id="{CBD2A712-6745-B057-3429-53DE3B31C95F}"/>
                </a:ext>
              </a:extLst>
            </p:cNvPr>
            <p:cNvSpPr/>
            <p:nvPr/>
          </p:nvSpPr>
          <p:spPr>
            <a:xfrm>
              <a:off x="7139940" y="4137659"/>
              <a:ext cx="1851659" cy="1141476"/>
            </a:xfrm>
            <a:prstGeom prst="rect">
              <a:avLst/>
            </a:prstGeom>
            <a:blipFill>
              <a:blip r:embed="rId8"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object 31">
              <a:extLst>
                <a:ext uri="{FF2B5EF4-FFF2-40B4-BE49-F238E27FC236}">
                  <a16:creationId xmlns:a16="http://schemas.microsoft.com/office/drawing/2014/main" id="{E2C8863C-A67B-6667-277C-56B0C1496E09}"/>
                </a:ext>
              </a:extLst>
            </p:cNvPr>
            <p:cNvSpPr/>
            <p:nvPr/>
          </p:nvSpPr>
          <p:spPr>
            <a:xfrm>
              <a:off x="7173468" y="4378451"/>
              <a:ext cx="1825752" cy="694944"/>
            </a:xfrm>
            <a:prstGeom prst="rect">
              <a:avLst/>
            </a:prstGeom>
            <a:blipFill>
              <a:blip r:embed="rId9"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object 32">
              <a:extLst>
                <a:ext uri="{FF2B5EF4-FFF2-40B4-BE49-F238E27FC236}">
                  <a16:creationId xmlns:a16="http://schemas.microsoft.com/office/drawing/2014/main" id="{09B93BCF-7A2C-4E86-115A-D41A6D001EE5}"/>
                </a:ext>
              </a:extLst>
            </p:cNvPr>
            <p:cNvSpPr/>
            <p:nvPr/>
          </p:nvSpPr>
          <p:spPr>
            <a:xfrm>
              <a:off x="7161276" y="4158995"/>
              <a:ext cx="1772412" cy="1062227"/>
            </a:xfrm>
            <a:prstGeom prst="rect">
              <a:avLst/>
            </a:prstGeom>
            <a:blipFill>
              <a:blip r:embed="rId10"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27" name="object 34">
            <a:extLst>
              <a:ext uri="{FF2B5EF4-FFF2-40B4-BE49-F238E27FC236}">
                <a16:creationId xmlns:a16="http://schemas.microsoft.com/office/drawing/2014/main" id="{A185EDBF-C78D-1314-F923-FB7468727C4E}"/>
              </a:ext>
            </a:extLst>
          </p:cNvPr>
          <p:cNvGrpSpPr/>
          <p:nvPr/>
        </p:nvGrpSpPr>
        <p:grpSpPr>
          <a:xfrm>
            <a:off x="9763186" y="1949583"/>
            <a:ext cx="1868423" cy="2205228"/>
            <a:chOff x="7139940" y="1744979"/>
            <a:chExt cx="1868423" cy="2205228"/>
          </a:xfrm>
        </p:grpSpPr>
        <p:sp>
          <p:nvSpPr>
            <p:cNvPr id="28" name="object 35">
              <a:extLst>
                <a:ext uri="{FF2B5EF4-FFF2-40B4-BE49-F238E27FC236}">
                  <a16:creationId xmlns:a16="http://schemas.microsoft.com/office/drawing/2014/main" id="{56A404D9-4462-77CB-D135-7F5AB055C488}"/>
                </a:ext>
              </a:extLst>
            </p:cNvPr>
            <p:cNvSpPr/>
            <p:nvPr/>
          </p:nvSpPr>
          <p:spPr>
            <a:xfrm>
              <a:off x="7418832" y="1744979"/>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object 36">
              <a:extLst>
                <a:ext uri="{FF2B5EF4-FFF2-40B4-BE49-F238E27FC236}">
                  <a16:creationId xmlns:a16="http://schemas.microsoft.com/office/drawing/2014/main" id="{D7D15344-2997-4E32-A42B-75D211C4FE53}"/>
                </a:ext>
              </a:extLst>
            </p:cNvPr>
            <p:cNvSpPr/>
            <p:nvPr/>
          </p:nvSpPr>
          <p:spPr>
            <a:xfrm>
              <a:off x="7440168" y="1766315"/>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30" name="object 37">
              <a:extLst>
                <a:ext uri="{FF2B5EF4-FFF2-40B4-BE49-F238E27FC236}">
                  <a16:creationId xmlns:a16="http://schemas.microsoft.com/office/drawing/2014/main" id="{25025782-F6A6-536B-1B4B-9968A2B1747D}"/>
                </a:ext>
              </a:extLst>
            </p:cNvPr>
            <p:cNvSpPr/>
            <p:nvPr/>
          </p:nvSpPr>
          <p:spPr>
            <a:xfrm>
              <a:off x="7139940" y="2807207"/>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1" name="object 38">
              <a:extLst>
                <a:ext uri="{FF2B5EF4-FFF2-40B4-BE49-F238E27FC236}">
                  <a16:creationId xmlns:a16="http://schemas.microsoft.com/office/drawing/2014/main" id="{7671791F-FCAC-8452-007A-05E35AE91160}"/>
                </a:ext>
              </a:extLst>
            </p:cNvPr>
            <p:cNvSpPr/>
            <p:nvPr/>
          </p:nvSpPr>
          <p:spPr>
            <a:xfrm>
              <a:off x="7164324" y="3047999"/>
              <a:ext cx="1844039" cy="696468"/>
            </a:xfrm>
            <a:prstGeom prst="rect">
              <a:avLst/>
            </a:prstGeom>
            <a:blipFill>
              <a:blip r:embed="rId1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2" name="object 39">
              <a:extLst>
                <a:ext uri="{FF2B5EF4-FFF2-40B4-BE49-F238E27FC236}">
                  <a16:creationId xmlns:a16="http://schemas.microsoft.com/office/drawing/2014/main" id="{B466DEE0-0A59-6BD8-49DA-C728FA54824F}"/>
                </a:ext>
              </a:extLst>
            </p:cNvPr>
            <p:cNvSpPr/>
            <p:nvPr/>
          </p:nvSpPr>
          <p:spPr>
            <a:xfrm>
              <a:off x="7161276" y="2828543"/>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33" name="object 40">
            <a:extLst>
              <a:ext uri="{FF2B5EF4-FFF2-40B4-BE49-F238E27FC236}">
                <a16:creationId xmlns:a16="http://schemas.microsoft.com/office/drawing/2014/main" id="{92843759-3485-5D94-1F63-ACC4EDC64C30}"/>
              </a:ext>
            </a:extLst>
          </p:cNvPr>
          <p:cNvSpPr txBox="1"/>
          <p:nvPr/>
        </p:nvSpPr>
        <p:spPr>
          <a:xfrm>
            <a:off x="9932081" y="3255467"/>
            <a:ext cx="1527329" cy="446917"/>
          </a:xfrm>
          <a:prstGeom prst="rect">
            <a:avLst/>
          </a:prstGeom>
        </p:spPr>
        <p:txBody>
          <a:bodyPr vert="horz" wrap="square" lIns="0" tIns="3619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2740" marR="5080" indent="-320040" algn="just">
              <a:lnSpc>
                <a:spcPts val="1639"/>
              </a:lnSpc>
              <a:spcBef>
                <a:spcPts val="285"/>
              </a:spcBef>
            </a:pPr>
            <a:r>
              <a:rPr lang="en-US" sz="1500" spc="-5" dirty="0">
                <a:solidFill>
                  <a:srgbClr val="FFFFFF"/>
                </a:solidFill>
                <a:latin typeface="Carlito"/>
                <a:cs typeface="Carlito"/>
              </a:rPr>
              <a:t>Keep only Falcon 9 launches</a:t>
            </a:r>
            <a:endParaRPr lang="en-US" sz="1500" dirty="0">
              <a:latin typeface="Carlito"/>
              <a:cs typeface="Carlito"/>
            </a:endParaRPr>
          </a:p>
        </p:txBody>
      </p:sp>
      <p:grpSp>
        <p:nvGrpSpPr>
          <p:cNvPr id="34" name="object 41">
            <a:extLst>
              <a:ext uri="{FF2B5EF4-FFF2-40B4-BE49-F238E27FC236}">
                <a16:creationId xmlns:a16="http://schemas.microsoft.com/office/drawing/2014/main" id="{6A8439B9-153B-8A58-B752-F9F27020C2C7}"/>
              </a:ext>
            </a:extLst>
          </p:cNvPr>
          <p:cNvGrpSpPr/>
          <p:nvPr/>
        </p:nvGrpSpPr>
        <p:grpSpPr>
          <a:xfrm>
            <a:off x="9763186" y="1682884"/>
            <a:ext cx="1851659" cy="1143000"/>
            <a:chOff x="7139940" y="1478280"/>
            <a:chExt cx="1851659" cy="1143000"/>
          </a:xfrm>
        </p:grpSpPr>
        <p:sp>
          <p:nvSpPr>
            <p:cNvPr id="35" name="object 44">
              <a:extLst>
                <a:ext uri="{FF2B5EF4-FFF2-40B4-BE49-F238E27FC236}">
                  <a16:creationId xmlns:a16="http://schemas.microsoft.com/office/drawing/2014/main" id="{0824AFAD-7E4A-660A-6069-4FB9A1808E10}"/>
                </a:ext>
              </a:extLst>
            </p:cNvPr>
            <p:cNvSpPr/>
            <p:nvPr/>
          </p:nvSpPr>
          <p:spPr>
            <a:xfrm>
              <a:off x="7139940" y="1478280"/>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6" name="object 45">
              <a:extLst>
                <a:ext uri="{FF2B5EF4-FFF2-40B4-BE49-F238E27FC236}">
                  <a16:creationId xmlns:a16="http://schemas.microsoft.com/office/drawing/2014/main" id="{B566276E-1AFF-1B24-6CBA-3877B363EB04}"/>
                </a:ext>
              </a:extLst>
            </p:cNvPr>
            <p:cNvSpPr/>
            <p:nvPr/>
          </p:nvSpPr>
          <p:spPr>
            <a:xfrm>
              <a:off x="7226808" y="1615440"/>
              <a:ext cx="1717548" cy="903731"/>
            </a:xfrm>
            <a:prstGeom prst="rect">
              <a:avLst/>
            </a:prstGeom>
            <a:blipFill>
              <a:blip r:embed="rId1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7" name="object 46">
              <a:extLst>
                <a:ext uri="{FF2B5EF4-FFF2-40B4-BE49-F238E27FC236}">
                  <a16:creationId xmlns:a16="http://schemas.microsoft.com/office/drawing/2014/main" id="{5B32E210-3D27-EC0C-5512-DD907123AD5F}"/>
                </a:ext>
              </a:extLst>
            </p:cNvPr>
            <p:cNvSpPr/>
            <p:nvPr/>
          </p:nvSpPr>
          <p:spPr>
            <a:xfrm>
              <a:off x="7161276" y="1499616"/>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38" name="object 47">
            <a:extLst>
              <a:ext uri="{FF2B5EF4-FFF2-40B4-BE49-F238E27FC236}">
                <a16:creationId xmlns:a16="http://schemas.microsoft.com/office/drawing/2014/main" id="{7CB7C7B4-73A8-3A13-96E6-1E1A5B1C1F8D}"/>
              </a:ext>
            </a:extLst>
          </p:cNvPr>
          <p:cNvSpPr txBox="1">
            <a:spLocks noGrp="1"/>
          </p:cNvSpPr>
          <p:nvPr/>
        </p:nvSpPr>
        <p:spPr>
          <a:xfrm>
            <a:off x="9977307" y="1790008"/>
            <a:ext cx="1373505" cy="907941"/>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Construct new dataset with dictionary of columns</a:t>
            </a:r>
            <a:endParaRPr lang="en-US" sz="1500" dirty="0">
              <a:latin typeface="Carlito"/>
              <a:cs typeface="Carlito"/>
            </a:endParaRPr>
          </a:p>
        </p:txBody>
      </p:sp>
      <p:sp>
        <p:nvSpPr>
          <p:cNvPr id="39" name="object 47">
            <a:extLst>
              <a:ext uri="{FF2B5EF4-FFF2-40B4-BE49-F238E27FC236}">
                <a16:creationId xmlns:a16="http://schemas.microsoft.com/office/drawing/2014/main" id="{8FAB60DE-22D0-78F3-70F7-D301204063DB}"/>
              </a:ext>
            </a:extLst>
          </p:cNvPr>
          <p:cNvSpPr txBox="1">
            <a:spLocks noGrp="1"/>
          </p:cNvSpPr>
          <p:nvPr/>
        </p:nvSpPr>
        <p:spPr>
          <a:xfrm>
            <a:off x="10002262" y="4460859"/>
            <a:ext cx="1373505" cy="946413"/>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Replace missing values with mean</a:t>
            </a:r>
          </a:p>
          <a:p>
            <a:pPr marL="12700" marR="5080" algn="ctr">
              <a:lnSpc>
                <a:spcPts val="1650"/>
              </a:lnSpc>
              <a:spcBef>
                <a:spcPts val="280"/>
              </a:spcBef>
            </a:pPr>
            <a:r>
              <a:rPr lang="en-US" sz="1500" spc="-5" dirty="0">
                <a:solidFill>
                  <a:srgbClr val="FFFFFF"/>
                </a:solidFill>
                <a:latin typeface="Carlito"/>
                <a:cs typeface="Carlito"/>
              </a:rPr>
              <a:t>replace(</a:t>
            </a:r>
            <a:r>
              <a:rPr lang="en-US" sz="1500" spc="-5" dirty="0" err="1">
                <a:solidFill>
                  <a:srgbClr val="FFFFFF"/>
                </a:solidFill>
                <a:latin typeface="Carlito"/>
                <a:cs typeface="Carlito"/>
              </a:rPr>
              <a:t>np.nan,mean</a:t>
            </a:r>
            <a:r>
              <a:rPr lang="en-US" sz="1500" spc="-5" dirty="0">
                <a:solidFill>
                  <a:srgbClr val="FFFFFF"/>
                </a:solidFill>
                <a:latin typeface="Carlito"/>
                <a:cs typeface="Carlito"/>
              </a:rPr>
              <a:t>)</a:t>
            </a:r>
            <a:endParaRPr lang="en-US" sz="1500" dirty="0">
              <a:latin typeface="Carlito"/>
              <a:cs typeface="Carlito"/>
            </a:endParaRPr>
          </a:p>
        </p:txBody>
      </p:sp>
    </p:spTree>
    <p:extLst>
      <p:ext uri="{BB962C8B-B14F-4D97-AF65-F5344CB8AC3E}">
        <p14:creationId xmlns:p14="http://schemas.microsoft.com/office/powerpoint/2010/main" val="2072182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33" name="Group 13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4" name="Group 13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4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5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5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6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6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7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grpSp>
          <p:nvGrpSpPr>
            <p:cNvPr id="135" name="Group 13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3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4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grpSp>
      </p:grpSp>
      <p:sp useBgFill="1">
        <p:nvSpPr>
          <p:cNvPr id="174" name="Rectangle 17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9" name="Title 1">
            <a:extLst>
              <a:ext uri="{FF2B5EF4-FFF2-40B4-BE49-F238E27FC236}">
                <a16:creationId xmlns:a16="http://schemas.microsoft.com/office/drawing/2014/main" id="{6CA66F18-AF00-434A-AB3C-61097BEAE5FA}"/>
              </a:ext>
            </a:extLst>
          </p:cNvPr>
          <p:cNvSpPr txBox="1">
            <a:spLocks/>
          </p:cNvSpPr>
          <p:nvPr/>
        </p:nvSpPr>
        <p:spPr>
          <a:xfrm>
            <a:off x="1192211" y="484237"/>
            <a:ext cx="5064209" cy="9213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dirty="0">
                <a:solidFill>
                  <a:schemeClr val="tx1"/>
                </a:solidFill>
                <a:latin typeface="+mj-lt"/>
              </a:rPr>
              <a:t>Data Collection – Scraping</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59345" y="1706231"/>
            <a:ext cx="6111660" cy="16170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err="1">
                <a:solidFill>
                  <a:schemeClr val="tx1"/>
                </a:solidFill>
                <a:latin typeface="+mn-lt"/>
                <a:cs typeface="Arial" panose="020B0604020202020204" pitchFamily="34" charset="0"/>
              </a:rPr>
              <a:t>Github</a:t>
            </a:r>
            <a:r>
              <a:rPr lang="en-US" sz="2000" dirty="0">
                <a:solidFill>
                  <a:schemeClr val="tx1"/>
                </a:solidFill>
                <a:latin typeface="+mn-lt"/>
                <a:cs typeface="Arial" panose="020B0604020202020204" pitchFamily="34" charset="0"/>
              </a:rPr>
              <a:t> link:</a:t>
            </a:r>
          </a:p>
          <a:p>
            <a:pPr marL="0" indent="0">
              <a:lnSpc>
                <a:spcPct val="100000"/>
              </a:lnSpc>
              <a:spcBef>
                <a:spcPts val="1400"/>
              </a:spcBef>
              <a:buNone/>
            </a:pPr>
            <a:r>
              <a:rPr lang="en-US" sz="2000" u="sng" dirty="0">
                <a:solidFill>
                  <a:schemeClr val="tx1"/>
                </a:solidFill>
                <a:latin typeface="+mn-lt"/>
                <a:cs typeface="Arial" panose="020B0604020202020204" pitchFamily="34" charset="0"/>
              </a:rPr>
              <a:t>https://</a:t>
            </a:r>
            <a:r>
              <a:rPr lang="en-US" sz="2000" u="sng" dirty="0" err="1">
                <a:solidFill>
                  <a:schemeClr val="tx1"/>
                </a:solidFill>
                <a:latin typeface="+mn-lt"/>
                <a:cs typeface="Arial" panose="020B0604020202020204" pitchFamily="34" charset="0"/>
              </a:rPr>
              <a:t>github.com</a:t>
            </a:r>
            <a:r>
              <a:rPr lang="en-US" sz="2000" u="sng" dirty="0">
                <a:solidFill>
                  <a:schemeClr val="tx1"/>
                </a:solidFill>
                <a:latin typeface="+mn-lt"/>
                <a:cs typeface="Arial" panose="020B0604020202020204" pitchFamily="34" charset="0"/>
              </a:rPr>
              <a:t>/</a:t>
            </a:r>
            <a:r>
              <a:rPr lang="en-US" sz="2000" u="sng" dirty="0" err="1">
                <a:solidFill>
                  <a:schemeClr val="tx1"/>
                </a:solidFill>
                <a:latin typeface="+mn-lt"/>
                <a:cs typeface="Arial" panose="020B0604020202020204" pitchFamily="34" charset="0"/>
              </a:rPr>
              <a:t>FitzChivhor</a:t>
            </a:r>
            <a:r>
              <a:rPr lang="en-US" sz="2000" u="sng" dirty="0">
                <a:solidFill>
                  <a:schemeClr val="tx1"/>
                </a:solidFill>
                <a:latin typeface="+mn-lt"/>
                <a:cs typeface="Arial" panose="020B0604020202020204" pitchFamily="34" charset="0"/>
              </a:rPr>
              <a:t>/Capstone-Presentation-DS-IBM/blob/main/Capstone2_SpaceX_Webscraping.ipynb</a:t>
            </a:r>
          </a:p>
        </p:txBody>
      </p:sp>
      <p:grpSp>
        <p:nvGrpSpPr>
          <p:cNvPr id="178" name="Group 17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8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8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fr-FR"/>
            </a:p>
          </p:txBody>
        </p:sp>
        <p:sp>
          <p:nvSpPr>
            <p:cNvPr id="19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fr-FR"/>
            </a:p>
          </p:txBody>
        </p:sp>
        <p:sp>
          <p:nvSpPr>
            <p:cNvPr id="19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19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sp>
          <p:nvSpPr>
            <p:cNvPr id="20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fr-FR"/>
            </a:p>
          </p:txBody>
        </p:sp>
      </p:gr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276321" y="6340472"/>
            <a:ext cx="771089" cy="365125"/>
          </a:xfrm>
        </p:spPr>
        <p:txBody>
          <a:bodyPr vert="horz" lIns="91440" tIns="45720" rIns="91440" bIns="45720" rtlCol="0" anchor="ctr">
            <a:normAutofit/>
          </a:bodyPr>
          <a:lstStyle/>
          <a:p>
            <a:pPr>
              <a:spcAft>
                <a:spcPts val="600"/>
              </a:spcAft>
            </a:pPr>
            <a:fld id="{5075537C-CA84-1446-933C-8E9D027F9201}" type="slidenum">
              <a:rPr lang="en-US" smtClean="0"/>
              <a:pPr>
                <a:spcAft>
                  <a:spcPts val="600"/>
                </a:spcAft>
              </a:pPr>
              <a:t>9</a:t>
            </a:fld>
            <a:endParaRPr lang="en-US"/>
          </a:p>
        </p:txBody>
      </p:sp>
      <p:sp>
        <p:nvSpPr>
          <p:cNvPr id="2" name="object 15">
            <a:extLst>
              <a:ext uri="{FF2B5EF4-FFF2-40B4-BE49-F238E27FC236}">
                <a16:creationId xmlns:a16="http://schemas.microsoft.com/office/drawing/2014/main" id="{AD8A7C0D-4D80-4083-7E83-EA7E7CB38591}"/>
              </a:ext>
            </a:extLst>
          </p:cNvPr>
          <p:cNvSpPr/>
          <p:nvPr/>
        </p:nvSpPr>
        <p:spPr>
          <a:xfrm rot="5400000">
            <a:off x="9540700" y="4238858"/>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 name="object 6">
            <a:extLst>
              <a:ext uri="{FF2B5EF4-FFF2-40B4-BE49-F238E27FC236}">
                <a16:creationId xmlns:a16="http://schemas.microsoft.com/office/drawing/2014/main" id="{B61C461F-2C8F-DC3F-A61E-5B6D3971388A}"/>
              </a:ext>
            </a:extLst>
          </p:cNvPr>
          <p:cNvSpPr/>
          <p:nvPr/>
        </p:nvSpPr>
        <p:spPr>
          <a:xfrm>
            <a:off x="7782116" y="1955575"/>
            <a:ext cx="237744" cy="1389888"/>
          </a:xfrm>
          <a:prstGeom prst="rect">
            <a:avLst/>
          </a:prstGeom>
          <a:blipFill>
            <a:blip r:embed="rId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nvGrpSpPr>
          <p:cNvPr id="6" name="object 7">
            <a:extLst>
              <a:ext uri="{FF2B5EF4-FFF2-40B4-BE49-F238E27FC236}">
                <a16:creationId xmlns:a16="http://schemas.microsoft.com/office/drawing/2014/main" id="{83E06928-6EC1-0699-54E5-C32B12A3C976}"/>
              </a:ext>
            </a:extLst>
          </p:cNvPr>
          <p:cNvGrpSpPr/>
          <p:nvPr/>
        </p:nvGrpSpPr>
        <p:grpSpPr>
          <a:xfrm>
            <a:off x="7523035" y="1701068"/>
            <a:ext cx="1772411" cy="1586484"/>
            <a:chOff x="4803647" y="1499616"/>
            <a:chExt cx="1772411" cy="1586484"/>
          </a:xfrm>
        </p:grpSpPr>
        <p:sp>
          <p:nvSpPr>
            <p:cNvPr id="7" name="object 8">
              <a:extLst>
                <a:ext uri="{FF2B5EF4-FFF2-40B4-BE49-F238E27FC236}">
                  <a16:creationId xmlns:a16="http://schemas.microsoft.com/office/drawing/2014/main" id="{9E0D660D-F796-18F1-7510-4DC02D21394B}"/>
                </a:ext>
              </a:extLst>
            </p:cNvPr>
            <p:cNvSpPr/>
            <p:nvPr/>
          </p:nvSpPr>
          <p:spPr>
            <a:xfrm>
              <a:off x="5084063" y="1766316"/>
              <a:ext cx="158496" cy="1319784"/>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8" name="object 10">
              <a:extLst>
                <a:ext uri="{FF2B5EF4-FFF2-40B4-BE49-F238E27FC236}">
                  <a16:creationId xmlns:a16="http://schemas.microsoft.com/office/drawing/2014/main" id="{6B908FD8-89CE-3BEC-6F15-DB4DA7EF01A9}"/>
                </a:ext>
              </a:extLst>
            </p:cNvPr>
            <p:cNvSpPr/>
            <p:nvPr/>
          </p:nvSpPr>
          <p:spPr>
            <a:xfrm>
              <a:off x="4888991" y="1719072"/>
              <a:ext cx="1677923" cy="69646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ln w="0"/>
                <a:effectLst>
                  <a:outerShdw blurRad="38100" dist="19050" dir="2700000" algn="tl" rotWithShape="0">
                    <a:schemeClr val="dk1">
                      <a:alpha val="40000"/>
                    </a:schemeClr>
                  </a:outerShdw>
                </a:effectLst>
              </a:endParaRPr>
            </a:p>
          </p:txBody>
        </p:sp>
        <p:sp>
          <p:nvSpPr>
            <p:cNvPr id="9" name="object 11">
              <a:extLst>
                <a:ext uri="{FF2B5EF4-FFF2-40B4-BE49-F238E27FC236}">
                  <a16:creationId xmlns:a16="http://schemas.microsoft.com/office/drawing/2014/main" id="{9BD32C20-771C-F25B-36B9-3C5AA9AEEA7B}"/>
                </a:ext>
              </a:extLst>
            </p:cNvPr>
            <p:cNvSpPr/>
            <p:nvPr/>
          </p:nvSpPr>
          <p:spPr>
            <a:xfrm>
              <a:off x="4803647" y="1499616"/>
              <a:ext cx="1772411" cy="106375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ln w="0"/>
                <a:effectLst>
                  <a:outerShdw blurRad="38100" dist="19050" dir="2700000" algn="tl" rotWithShape="0">
                    <a:schemeClr val="dk1">
                      <a:alpha val="40000"/>
                    </a:schemeClr>
                  </a:outerShdw>
                </a:effectLst>
              </a:endParaRPr>
            </a:p>
          </p:txBody>
        </p:sp>
      </p:grpSp>
      <p:sp>
        <p:nvSpPr>
          <p:cNvPr id="10" name="object 12">
            <a:extLst>
              <a:ext uri="{FF2B5EF4-FFF2-40B4-BE49-F238E27FC236}">
                <a16:creationId xmlns:a16="http://schemas.microsoft.com/office/drawing/2014/main" id="{91FCC632-6DE5-F5A6-C9B5-786547E1913A}"/>
              </a:ext>
            </a:extLst>
          </p:cNvPr>
          <p:cNvSpPr txBox="1"/>
          <p:nvPr/>
        </p:nvSpPr>
        <p:spPr>
          <a:xfrm>
            <a:off x="7735865" y="1874645"/>
            <a:ext cx="1410589" cy="485389"/>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gn="ctr">
              <a:lnSpc>
                <a:spcPts val="1639"/>
              </a:lnSpc>
              <a:spcBef>
                <a:spcPts val="285"/>
              </a:spcBef>
            </a:pPr>
            <a:r>
              <a:rPr lang="en-US" sz="1500" spc="-5" dirty="0">
                <a:solidFill>
                  <a:srgbClr val="FFFFFF"/>
                </a:solidFill>
                <a:latin typeface="Carlito"/>
                <a:cs typeface="Carlito"/>
              </a:rPr>
              <a:t>Request Wiki URL</a:t>
            </a:r>
          </a:p>
          <a:p>
            <a:pPr marL="479425" marR="5080" indent="-466725" algn="ctr">
              <a:lnSpc>
                <a:spcPts val="1639"/>
              </a:lnSpc>
              <a:spcBef>
                <a:spcPts val="285"/>
              </a:spcBef>
            </a:pPr>
            <a:r>
              <a:rPr lang="en-US" sz="1500" spc="-5" dirty="0" err="1">
                <a:solidFill>
                  <a:srgbClr val="FFFFFF"/>
                </a:solidFill>
                <a:latin typeface="Carlito"/>
                <a:cs typeface="Carlito"/>
              </a:rPr>
              <a:t>Requests.get</a:t>
            </a:r>
            <a:r>
              <a:rPr lang="en-US" sz="1500" spc="-5" dirty="0">
                <a:solidFill>
                  <a:srgbClr val="FFFFFF"/>
                </a:solidFill>
                <a:latin typeface="Carlito"/>
                <a:cs typeface="Carlito"/>
              </a:rPr>
              <a:t>(</a:t>
            </a:r>
            <a:r>
              <a:rPr lang="en-US" sz="1500" spc="-5" dirty="0" err="1">
                <a:solidFill>
                  <a:srgbClr val="FFFFFF"/>
                </a:solidFill>
                <a:latin typeface="Carlito"/>
                <a:cs typeface="Carlito"/>
              </a:rPr>
              <a:t>url</a:t>
            </a:r>
            <a:r>
              <a:rPr lang="en-US" sz="1500" spc="-5" dirty="0">
                <a:solidFill>
                  <a:srgbClr val="FFFFFF"/>
                </a:solidFill>
                <a:latin typeface="Carlito"/>
                <a:cs typeface="Carlito"/>
              </a:rPr>
              <a:t>)</a:t>
            </a:r>
            <a:endParaRPr sz="1500" dirty="0">
              <a:solidFill>
                <a:schemeClr val="bg1"/>
              </a:solidFill>
              <a:latin typeface="Carlito"/>
              <a:cs typeface="Carlito"/>
            </a:endParaRPr>
          </a:p>
        </p:txBody>
      </p:sp>
      <p:grpSp>
        <p:nvGrpSpPr>
          <p:cNvPr id="11" name="object 13">
            <a:extLst>
              <a:ext uri="{FF2B5EF4-FFF2-40B4-BE49-F238E27FC236}">
                <a16:creationId xmlns:a16="http://schemas.microsoft.com/office/drawing/2014/main" id="{3D60979D-6C9F-7259-BC52-9BAF3FC1C897}"/>
              </a:ext>
            </a:extLst>
          </p:cNvPr>
          <p:cNvGrpSpPr/>
          <p:nvPr/>
        </p:nvGrpSpPr>
        <p:grpSpPr>
          <a:xfrm>
            <a:off x="7523035" y="3029995"/>
            <a:ext cx="1772411" cy="1586484"/>
            <a:chOff x="4803647" y="2828543"/>
            <a:chExt cx="1772411" cy="1586484"/>
          </a:xfrm>
        </p:grpSpPr>
        <p:sp>
          <p:nvSpPr>
            <p:cNvPr id="12" name="object 15">
              <a:extLst>
                <a:ext uri="{FF2B5EF4-FFF2-40B4-BE49-F238E27FC236}">
                  <a16:creationId xmlns:a16="http://schemas.microsoft.com/office/drawing/2014/main" id="{4525E536-145C-BCD3-5343-2F79E14BA4E7}"/>
                </a:ext>
              </a:extLst>
            </p:cNvPr>
            <p:cNvSpPr/>
            <p:nvPr/>
          </p:nvSpPr>
          <p:spPr>
            <a:xfrm>
              <a:off x="5084063" y="3095243"/>
              <a:ext cx="158496" cy="13197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3" name="object 18">
              <a:extLst>
                <a:ext uri="{FF2B5EF4-FFF2-40B4-BE49-F238E27FC236}">
                  <a16:creationId xmlns:a16="http://schemas.microsoft.com/office/drawing/2014/main" id="{977EEF04-FAF2-E675-0C58-1A2E2B85D4EB}"/>
                </a:ext>
              </a:extLst>
            </p:cNvPr>
            <p:cNvSpPr/>
            <p:nvPr/>
          </p:nvSpPr>
          <p:spPr>
            <a:xfrm>
              <a:off x="4803647" y="2828543"/>
              <a:ext cx="1772411" cy="1063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4" name="object 19">
            <a:extLst>
              <a:ext uri="{FF2B5EF4-FFF2-40B4-BE49-F238E27FC236}">
                <a16:creationId xmlns:a16="http://schemas.microsoft.com/office/drawing/2014/main" id="{05B8D4EF-6CD5-C608-37C6-9D7214A01AD0}"/>
              </a:ext>
            </a:extLst>
          </p:cNvPr>
          <p:cNvSpPr txBox="1"/>
          <p:nvPr/>
        </p:nvSpPr>
        <p:spPr>
          <a:xfrm>
            <a:off x="7735253" y="3088035"/>
            <a:ext cx="1332865" cy="66915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Create </a:t>
            </a:r>
            <a:r>
              <a:rPr lang="en-US" sz="1500" dirty="0" err="1">
                <a:solidFill>
                  <a:srgbClr val="FFFFFF"/>
                </a:solidFill>
                <a:latin typeface="Carlito"/>
                <a:cs typeface="Carlito"/>
              </a:rPr>
              <a:t>Beautifulsoup</a:t>
            </a:r>
            <a:r>
              <a:rPr lang="en-US" sz="1500" dirty="0">
                <a:solidFill>
                  <a:srgbClr val="FFFFFF"/>
                </a:solidFill>
                <a:latin typeface="Carlito"/>
                <a:cs typeface="Carlito"/>
              </a:rPr>
              <a:t> object</a:t>
            </a:r>
          </a:p>
        </p:txBody>
      </p:sp>
      <p:grpSp>
        <p:nvGrpSpPr>
          <p:cNvPr id="15" name="object 20">
            <a:extLst>
              <a:ext uri="{FF2B5EF4-FFF2-40B4-BE49-F238E27FC236}">
                <a16:creationId xmlns:a16="http://schemas.microsoft.com/office/drawing/2014/main" id="{4E6ED97B-BF3D-30E6-CB81-A8247BB422D5}"/>
              </a:ext>
            </a:extLst>
          </p:cNvPr>
          <p:cNvGrpSpPr/>
          <p:nvPr/>
        </p:nvGrpSpPr>
        <p:grpSpPr>
          <a:xfrm>
            <a:off x="7523035" y="4360447"/>
            <a:ext cx="1802892" cy="1062227"/>
            <a:chOff x="4803647" y="4158995"/>
            <a:chExt cx="1802892" cy="1062227"/>
          </a:xfrm>
        </p:grpSpPr>
        <p:sp>
          <p:nvSpPr>
            <p:cNvPr id="16" name="object 24">
              <a:extLst>
                <a:ext uri="{FF2B5EF4-FFF2-40B4-BE49-F238E27FC236}">
                  <a16:creationId xmlns:a16="http://schemas.microsoft.com/office/drawing/2014/main" id="{D653C48E-EEDB-4C3C-1E2B-52A8A266230D}"/>
                </a:ext>
              </a:extLst>
            </p:cNvPr>
            <p:cNvSpPr/>
            <p:nvPr/>
          </p:nvSpPr>
          <p:spPr>
            <a:xfrm>
              <a:off x="4850891" y="4273295"/>
              <a:ext cx="1755648" cy="905256"/>
            </a:xfrm>
            <a:prstGeom prst="rect">
              <a:avLst/>
            </a:prstGeom>
            <a:blipFill>
              <a:blip r:embed="rId5"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7" name="object 25">
              <a:extLst>
                <a:ext uri="{FF2B5EF4-FFF2-40B4-BE49-F238E27FC236}">
                  <a16:creationId xmlns:a16="http://schemas.microsoft.com/office/drawing/2014/main" id="{C261EC89-B495-939B-78EA-AD925F681A33}"/>
                </a:ext>
              </a:extLst>
            </p:cNvPr>
            <p:cNvSpPr/>
            <p:nvPr/>
          </p:nvSpPr>
          <p:spPr>
            <a:xfrm>
              <a:off x="4803647" y="4158995"/>
              <a:ext cx="1772411" cy="10622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18" name="object 26">
            <a:extLst>
              <a:ext uri="{FF2B5EF4-FFF2-40B4-BE49-F238E27FC236}">
                <a16:creationId xmlns:a16="http://schemas.microsoft.com/office/drawing/2014/main" id="{6C0AC72C-3511-B699-49CB-A9F125B8E184}"/>
              </a:ext>
            </a:extLst>
          </p:cNvPr>
          <p:cNvSpPr txBox="1"/>
          <p:nvPr/>
        </p:nvSpPr>
        <p:spPr>
          <a:xfrm>
            <a:off x="7697153" y="4522372"/>
            <a:ext cx="1403985" cy="451406"/>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lang="en-US" sz="1500" spc="-10" dirty="0">
                <a:solidFill>
                  <a:srgbClr val="FFFFFF"/>
                </a:solidFill>
                <a:latin typeface="Carlito"/>
                <a:cs typeface="Carlito"/>
              </a:rPr>
              <a:t>Find all launch html tables </a:t>
            </a:r>
            <a:endParaRPr sz="1500" dirty="0">
              <a:latin typeface="Carlito"/>
              <a:cs typeface="Carlito"/>
            </a:endParaRPr>
          </a:p>
        </p:txBody>
      </p:sp>
      <p:grpSp>
        <p:nvGrpSpPr>
          <p:cNvPr id="20" name="object 27">
            <a:extLst>
              <a:ext uri="{FF2B5EF4-FFF2-40B4-BE49-F238E27FC236}">
                <a16:creationId xmlns:a16="http://schemas.microsoft.com/office/drawing/2014/main" id="{5CF9CF5B-5494-74DC-98EB-4DCE3EEBA03C}"/>
              </a:ext>
            </a:extLst>
          </p:cNvPr>
          <p:cNvGrpSpPr/>
          <p:nvPr/>
        </p:nvGrpSpPr>
        <p:grpSpPr>
          <a:xfrm>
            <a:off x="9859328" y="3275359"/>
            <a:ext cx="1859280" cy="2205228"/>
            <a:chOff x="7139940" y="3073907"/>
            <a:chExt cx="1859280" cy="2205228"/>
          </a:xfrm>
        </p:grpSpPr>
        <p:sp>
          <p:nvSpPr>
            <p:cNvPr id="22" name="object 28">
              <a:extLst>
                <a:ext uri="{FF2B5EF4-FFF2-40B4-BE49-F238E27FC236}">
                  <a16:creationId xmlns:a16="http://schemas.microsoft.com/office/drawing/2014/main" id="{335560C1-E57F-3B16-36F9-5DA499CCE1BC}"/>
                </a:ext>
              </a:extLst>
            </p:cNvPr>
            <p:cNvSpPr/>
            <p:nvPr/>
          </p:nvSpPr>
          <p:spPr>
            <a:xfrm>
              <a:off x="7418832" y="3073907"/>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3" name="object 29">
              <a:extLst>
                <a:ext uri="{FF2B5EF4-FFF2-40B4-BE49-F238E27FC236}">
                  <a16:creationId xmlns:a16="http://schemas.microsoft.com/office/drawing/2014/main" id="{187237E9-9CC5-3992-2D86-B62401D52717}"/>
                </a:ext>
              </a:extLst>
            </p:cNvPr>
            <p:cNvSpPr/>
            <p:nvPr/>
          </p:nvSpPr>
          <p:spPr>
            <a:xfrm>
              <a:off x="7440168" y="3095243"/>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24" name="object 30">
              <a:extLst>
                <a:ext uri="{FF2B5EF4-FFF2-40B4-BE49-F238E27FC236}">
                  <a16:creationId xmlns:a16="http://schemas.microsoft.com/office/drawing/2014/main" id="{CC49261F-B72A-5BC8-C71D-B0105478ED73}"/>
                </a:ext>
              </a:extLst>
            </p:cNvPr>
            <p:cNvSpPr/>
            <p:nvPr/>
          </p:nvSpPr>
          <p:spPr>
            <a:xfrm>
              <a:off x="7139940" y="4137659"/>
              <a:ext cx="1851659" cy="1141476"/>
            </a:xfrm>
            <a:prstGeom prst="rect">
              <a:avLst/>
            </a:prstGeom>
            <a:blipFill>
              <a:blip r:embed="rId8"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object 31">
              <a:extLst>
                <a:ext uri="{FF2B5EF4-FFF2-40B4-BE49-F238E27FC236}">
                  <a16:creationId xmlns:a16="http://schemas.microsoft.com/office/drawing/2014/main" id="{109FD29F-F477-54A8-C6FF-806FD1D50987}"/>
                </a:ext>
              </a:extLst>
            </p:cNvPr>
            <p:cNvSpPr/>
            <p:nvPr/>
          </p:nvSpPr>
          <p:spPr>
            <a:xfrm>
              <a:off x="7173468" y="4378451"/>
              <a:ext cx="1825752" cy="694944"/>
            </a:xfrm>
            <a:prstGeom prst="rect">
              <a:avLst/>
            </a:prstGeom>
            <a:blipFill>
              <a:blip r:embed="rId9"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object 32">
              <a:extLst>
                <a:ext uri="{FF2B5EF4-FFF2-40B4-BE49-F238E27FC236}">
                  <a16:creationId xmlns:a16="http://schemas.microsoft.com/office/drawing/2014/main" id="{A3676208-790B-C6FC-36AD-209D25AF48DC}"/>
                </a:ext>
              </a:extLst>
            </p:cNvPr>
            <p:cNvSpPr/>
            <p:nvPr/>
          </p:nvSpPr>
          <p:spPr>
            <a:xfrm>
              <a:off x="7161276" y="4158995"/>
              <a:ext cx="1772412" cy="1062227"/>
            </a:xfrm>
            <a:prstGeom prst="rect">
              <a:avLst/>
            </a:prstGeom>
            <a:blipFill>
              <a:blip r:embed="rId10"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27" name="object 34">
            <a:extLst>
              <a:ext uri="{FF2B5EF4-FFF2-40B4-BE49-F238E27FC236}">
                <a16:creationId xmlns:a16="http://schemas.microsoft.com/office/drawing/2014/main" id="{01540540-E7B3-7A53-0F72-F32372A35C4A}"/>
              </a:ext>
            </a:extLst>
          </p:cNvPr>
          <p:cNvGrpSpPr/>
          <p:nvPr/>
        </p:nvGrpSpPr>
        <p:grpSpPr>
          <a:xfrm>
            <a:off x="9859328" y="1946431"/>
            <a:ext cx="1868423" cy="2205228"/>
            <a:chOff x="7139940" y="1744979"/>
            <a:chExt cx="1868423" cy="2205228"/>
          </a:xfrm>
        </p:grpSpPr>
        <p:sp>
          <p:nvSpPr>
            <p:cNvPr id="28" name="object 35">
              <a:extLst>
                <a:ext uri="{FF2B5EF4-FFF2-40B4-BE49-F238E27FC236}">
                  <a16:creationId xmlns:a16="http://schemas.microsoft.com/office/drawing/2014/main" id="{0A02E4AB-496A-9A4D-6497-3354E90FB823}"/>
                </a:ext>
              </a:extLst>
            </p:cNvPr>
            <p:cNvSpPr/>
            <p:nvPr/>
          </p:nvSpPr>
          <p:spPr>
            <a:xfrm>
              <a:off x="7418832" y="1744979"/>
              <a:ext cx="239268" cy="1399032"/>
            </a:xfrm>
            <a:prstGeom prst="rect">
              <a:avLst/>
            </a:prstGeom>
            <a:blipFill>
              <a:blip r:embed="rId6"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object 36">
              <a:extLst>
                <a:ext uri="{FF2B5EF4-FFF2-40B4-BE49-F238E27FC236}">
                  <a16:creationId xmlns:a16="http://schemas.microsoft.com/office/drawing/2014/main" id="{CC181EFD-746A-EC7A-4A52-608C70CA14CC}"/>
                </a:ext>
              </a:extLst>
            </p:cNvPr>
            <p:cNvSpPr/>
            <p:nvPr/>
          </p:nvSpPr>
          <p:spPr>
            <a:xfrm>
              <a:off x="7440168" y="1766315"/>
              <a:ext cx="160020" cy="1319784"/>
            </a:xfrm>
            <a:prstGeom prst="rect">
              <a:avLst/>
            </a:prstGeom>
            <a:blipFill>
              <a:blip r:embed="rId7"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30" name="object 37">
              <a:extLst>
                <a:ext uri="{FF2B5EF4-FFF2-40B4-BE49-F238E27FC236}">
                  <a16:creationId xmlns:a16="http://schemas.microsoft.com/office/drawing/2014/main" id="{4C45AB57-C934-EF37-6AF4-C8F1F4F55E3D}"/>
                </a:ext>
              </a:extLst>
            </p:cNvPr>
            <p:cNvSpPr/>
            <p:nvPr/>
          </p:nvSpPr>
          <p:spPr>
            <a:xfrm>
              <a:off x="7139940" y="2807207"/>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1" name="object 38">
              <a:extLst>
                <a:ext uri="{FF2B5EF4-FFF2-40B4-BE49-F238E27FC236}">
                  <a16:creationId xmlns:a16="http://schemas.microsoft.com/office/drawing/2014/main" id="{9129A516-67C9-4900-32AC-39DDCBED4CE5}"/>
                </a:ext>
              </a:extLst>
            </p:cNvPr>
            <p:cNvSpPr/>
            <p:nvPr/>
          </p:nvSpPr>
          <p:spPr>
            <a:xfrm>
              <a:off x="7164324" y="3047999"/>
              <a:ext cx="1844039" cy="696468"/>
            </a:xfrm>
            <a:prstGeom prst="rect">
              <a:avLst/>
            </a:prstGeom>
            <a:blipFill>
              <a:blip r:embed="rId1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2" name="object 39">
              <a:extLst>
                <a:ext uri="{FF2B5EF4-FFF2-40B4-BE49-F238E27FC236}">
                  <a16:creationId xmlns:a16="http://schemas.microsoft.com/office/drawing/2014/main" id="{7ED4A8CD-1E11-FC89-4F9D-AA0BE6311FA7}"/>
                </a:ext>
              </a:extLst>
            </p:cNvPr>
            <p:cNvSpPr/>
            <p:nvPr/>
          </p:nvSpPr>
          <p:spPr>
            <a:xfrm>
              <a:off x="7161276" y="2828543"/>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grpSp>
        <p:nvGrpSpPr>
          <p:cNvPr id="33" name="object 41">
            <a:extLst>
              <a:ext uri="{FF2B5EF4-FFF2-40B4-BE49-F238E27FC236}">
                <a16:creationId xmlns:a16="http://schemas.microsoft.com/office/drawing/2014/main" id="{AD2797DF-3695-ACF7-90B4-546AC2A09430}"/>
              </a:ext>
            </a:extLst>
          </p:cNvPr>
          <p:cNvGrpSpPr/>
          <p:nvPr/>
        </p:nvGrpSpPr>
        <p:grpSpPr>
          <a:xfrm>
            <a:off x="9859328" y="1679732"/>
            <a:ext cx="1851659" cy="1143000"/>
            <a:chOff x="7139940" y="1478280"/>
            <a:chExt cx="1851659" cy="1143000"/>
          </a:xfrm>
        </p:grpSpPr>
        <p:sp>
          <p:nvSpPr>
            <p:cNvPr id="34" name="object 44">
              <a:extLst>
                <a:ext uri="{FF2B5EF4-FFF2-40B4-BE49-F238E27FC236}">
                  <a16:creationId xmlns:a16="http://schemas.microsoft.com/office/drawing/2014/main" id="{A4949DBD-E6C1-603A-1594-FD7C2E77A94C}"/>
                </a:ext>
              </a:extLst>
            </p:cNvPr>
            <p:cNvSpPr/>
            <p:nvPr/>
          </p:nvSpPr>
          <p:spPr>
            <a:xfrm>
              <a:off x="7139940" y="1478280"/>
              <a:ext cx="1851659" cy="1143000"/>
            </a:xfrm>
            <a:prstGeom prst="rect">
              <a:avLst/>
            </a:prstGeom>
            <a:blipFill>
              <a:blip r:embed="rId11"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sp>
          <p:nvSpPr>
            <p:cNvPr id="35" name="object 45">
              <a:extLst>
                <a:ext uri="{FF2B5EF4-FFF2-40B4-BE49-F238E27FC236}">
                  <a16:creationId xmlns:a16="http://schemas.microsoft.com/office/drawing/2014/main" id="{EC3FAB3E-BD70-663D-1619-82F87CEB2FD7}"/>
                </a:ext>
              </a:extLst>
            </p:cNvPr>
            <p:cNvSpPr/>
            <p:nvPr/>
          </p:nvSpPr>
          <p:spPr>
            <a:xfrm>
              <a:off x="7226808" y="1615440"/>
              <a:ext cx="1717548" cy="903731"/>
            </a:xfrm>
            <a:prstGeom prst="rect">
              <a:avLst/>
            </a:prstGeom>
            <a:blipFill>
              <a:blip r:embed="rId14"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6" name="object 46">
              <a:extLst>
                <a:ext uri="{FF2B5EF4-FFF2-40B4-BE49-F238E27FC236}">
                  <a16:creationId xmlns:a16="http://schemas.microsoft.com/office/drawing/2014/main" id="{DAA635D3-BD4E-04C8-9481-6BD17ED59F82}"/>
                </a:ext>
              </a:extLst>
            </p:cNvPr>
            <p:cNvSpPr/>
            <p:nvPr/>
          </p:nvSpPr>
          <p:spPr>
            <a:xfrm>
              <a:off x="7161276" y="1499616"/>
              <a:ext cx="1772412" cy="1063752"/>
            </a:xfrm>
            <a:prstGeom prst="rect">
              <a:avLst/>
            </a:prstGeom>
            <a:blipFill>
              <a:blip r:embed="rId1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dirty="0"/>
            </a:p>
          </p:txBody>
        </p:sp>
      </p:grpSp>
      <p:sp>
        <p:nvSpPr>
          <p:cNvPr id="37" name="object 47">
            <a:extLst>
              <a:ext uri="{FF2B5EF4-FFF2-40B4-BE49-F238E27FC236}">
                <a16:creationId xmlns:a16="http://schemas.microsoft.com/office/drawing/2014/main" id="{397E8330-3E8B-985B-645D-CF94CB427D90}"/>
              </a:ext>
            </a:extLst>
          </p:cNvPr>
          <p:cNvSpPr txBox="1">
            <a:spLocks noGrp="1"/>
          </p:cNvSpPr>
          <p:nvPr/>
        </p:nvSpPr>
        <p:spPr>
          <a:xfrm>
            <a:off x="10073449" y="1786856"/>
            <a:ext cx="1373505" cy="689932"/>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Convert dictionary to </a:t>
            </a:r>
            <a:r>
              <a:rPr lang="en-US" sz="1500" spc="-5" dirty="0" err="1">
                <a:solidFill>
                  <a:srgbClr val="FFFFFF"/>
                </a:solidFill>
                <a:latin typeface="Carlito"/>
                <a:cs typeface="Carlito"/>
              </a:rPr>
              <a:t>dataframe</a:t>
            </a:r>
            <a:endParaRPr lang="en-US" sz="1500" dirty="0">
              <a:latin typeface="Carlito"/>
              <a:cs typeface="Carlito"/>
            </a:endParaRPr>
          </a:p>
        </p:txBody>
      </p:sp>
      <p:sp>
        <p:nvSpPr>
          <p:cNvPr id="38" name="object 47">
            <a:extLst>
              <a:ext uri="{FF2B5EF4-FFF2-40B4-BE49-F238E27FC236}">
                <a16:creationId xmlns:a16="http://schemas.microsoft.com/office/drawing/2014/main" id="{E6E3F185-3206-4833-D164-C478CB639D9D}"/>
              </a:ext>
            </a:extLst>
          </p:cNvPr>
          <p:cNvSpPr txBox="1">
            <a:spLocks noGrp="1"/>
          </p:cNvSpPr>
          <p:nvPr/>
        </p:nvSpPr>
        <p:spPr>
          <a:xfrm>
            <a:off x="10085388" y="4524505"/>
            <a:ext cx="1373505" cy="689932"/>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rgbClr val="FFFFFF"/>
                </a:solidFill>
                <a:latin typeface="Carlito"/>
                <a:cs typeface="Carlito"/>
              </a:rPr>
              <a:t>Create dictionary with keys from html tables</a:t>
            </a:r>
            <a:endParaRPr lang="en-US" sz="1500" dirty="0">
              <a:latin typeface="Carlito"/>
              <a:cs typeface="Carlito"/>
            </a:endParaRPr>
          </a:p>
        </p:txBody>
      </p:sp>
      <p:sp>
        <p:nvSpPr>
          <p:cNvPr id="39" name="object 19">
            <a:extLst>
              <a:ext uri="{FF2B5EF4-FFF2-40B4-BE49-F238E27FC236}">
                <a16:creationId xmlns:a16="http://schemas.microsoft.com/office/drawing/2014/main" id="{3CF16346-A345-8434-F632-D8B89624296C}"/>
              </a:ext>
            </a:extLst>
          </p:cNvPr>
          <p:cNvSpPr txBox="1"/>
          <p:nvPr/>
        </p:nvSpPr>
        <p:spPr>
          <a:xfrm>
            <a:off x="10100437" y="3111309"/>
            <a:ext cx="1332865" cy="881523"/>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solidFill>
                  <a:srgbClr val="FFFFFF"/>
                </a:solidFill>
                <a:latin typeface="Carlito"/>
                <a:cs typeface="Carlito"/>
              </a:rPr>
              <a:t>Fill dictionary with launch records from table rows</a:t>
            </a:r>
          </a:p>
        </p:txBody>
      </p:sp>
    </p:spTree>
    <p:extLst>
      <p:ext uri="{BB962C8B-B14F-4D97-AF65-F5344CB8AC3E}">
        <p14:creationId xmlns:p14="http://schemas.microsoft.com/office/powerpoint/2010/main" val="800082001"/>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155be751-a274-42e8-93fb-f39d3b9bccc8"/>
    <ds:schemaRef ds:uri="http://purl.org/dc/dcmitype/"/>
    <ds:schemaRef ds:uri="http://purl.org/dc/elements/1.1/"/>
    <ds:schemaRef ds:uri="http://schemas.microsoft.com/office/2006/documentManagement/types"/>
    <ds:schemaRef ds:uri="http://purl.org/dc/terms/"/>
    <ds:schemaRef ds:uri="http://schemas.microsoft.com/office/2006/metadata/properties"/>
    <ds:schemaRef ds:uri="f80a141d-92ca-4d3d-9308-f7e7b1d44ce8"/>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1234</TotalTime>
  <Words>2665</Words>
  <Application>Microsoft Macintosh PowerPoint</Application>
  <PresentationFormat>Grand écran</PresentationFormat>
  <Paragraphs>296</Paragraphs>
  <Slides>47</Slides>
  <Notes>4</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47</vt:i4>
      </vt:variant>
    </vt:vector>
  </HeadingPairs>
  <TitlesOfParts>
    <vt:vector size="58" baseType="lpstr">
      <vt:lpstr>Abadi</vt:lpstr>
      <vt:lpstr>Agency FB</vt:lpstr>
      <vt:lpstr>Arial</vt:lpstr>
      <vt:lpstr>Arial Black</vt:lpstr>
      <vt:lpstr>Bahnschrift</vt:lpstr>
      <vt:lpstr>Calibri</vt:lpstr>
      <vt:lpstr>Carlito</vt:lpstr>
      <vt:lpstr>IBM Plex Mono SemiBold</vt:lpstr>
      <vt:lpstr>Tw Cen MT</vt:lpstr>
      <vt:lpstr>Custom Design</vt:lpstr>
      <vt:lpstr>Circuit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Guillaume Rospape</cp:lastModifiedBy>
  <cp:revision>363</cp:revision>
  <dcterms:created xsi:type="dcterms:W3CDTF">2021-04-29T18:58:34Z</dcterms:created>
  <dcterms:modified xsi:type="dcterms:W3CDTF">2024-02-27T19:37:50Z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